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9" roundtripDataSignature="AMtx7mhpl/pviK4kTAtEIoRiCSZgvaoAv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1" name="Google Shape;10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6" name="Google Shape;11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5" name="Google Shape;135;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7"/>
          <p:cNvSpPr/>
          <p:nvPr>
            <p:ph idx="2" type="pic"/>
          </p:nvPr>
        </p:nvSpPr>
        <p:spPr>
          <a:xfrm>
            <a:off x="5183188" y="987425"/>
            <a:ext cx="6172200" cy="4873625"/>
          </a:xfrm>
          <a:prstGeom prst="rect">
            <a:avLst/>
          </a:prstGeom>
          <a:noFill/>
          <a:ln>
            <a:noFill/>
          </a:ln>
        </p:spPr>
      </p:sp>
      <p:sp>
        <p:nvSpPr>
          <p:cNvPr id="68" name="Google Shape;68;p1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3.png"/><Relationship Id="rId5" Type="http://schemas.openxmlformats.org/officeDocument/2006/relationships/image" Target="../media/image2.png"/><Relationship Id="rId6" Type="http://schemas.openxmlformats.org/officeDocument/2006/relationships/image" Target="../media/image1.png"/><Relationship Id="rId7"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jpg"/><Relationship Id="rId4" Type="http://schemas.openxmlformats.org/officeDocument/2006/relationships/image" Target="../media/image3.png"/><Relationship Id="rId5" Type="http://schemas.openxmlformats.org/officeDocument/2006/relationships/image" Target="../media/image2.png"/><Relationship Id="rId6" Type="http://schemas.openxmlformats.org/officeDocument/2006/relationships/image" Target="../media/image1.png"/><Relationship Id="rId7"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jpg"/><Relationship Id="rId4" Type="http://schemas.openxmlformats.org/officeDocument/2006/relationships/image" Target="../media/image2.png"/><Relationship Id="rId5" Type="http://schemas.openxmlformats.org/officeDocument/2006/relationships/image" Target="../media/image1.png"/><Relationship Id="rId6"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jpg"/><Relationship Id="rId4" Type="http://schemas.openxmlformats.org/officeDocument/2006/relationships/image" Target="../media/image2.png"/><Relationship Id="rId5" Type="http://schemas.openxmlformats.org/officeDocument/2006/relationships/image" Target="../media/image1.png"/><Relationship Id="rId6"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8" name="Shape 88"/>
        <p:cNvGrpSpPr/>
        <p:nvPr/>
      </p:nvGrpSpPr>
      <p:grpSpPr>
        <a:xfrm>
          <a:off x="0" y="0"/>
          <a:ext cx="0" cy="0"/>
          <a:chOff x="0" y="0"/>
          <a:chExt cx="0" cy="0"/>
        </a:xfrm>
      </p:grpSpPr>
      <p:pic>
        <p:nvPicPr>
          <p:cNvPr id="89" name="Google Shape;89;p1"/>
          <p:cNvPicPr preferRelativeResize="0"/>
          <p:nvPr/>
        </p:nvPicPr>
        <p:blipFill rotWithShape="1">
          <a:blip r:embed="rId4">
            <a:alphaModFix/>
          </a:blip>
          <a:srcRect b="7620" l="31962" r="18099" t="7769"/>
          <a:stretch/>
        </p:blipFill>
        <p:spPr>
          <a:xfrm>
            <a:off x="0" y="143607"/>
            <a:ext cx="1786305" cy="1702385"/>
          </a:xfrm>
          <a:prstGeom prst="rect">
            <a:avLst/>
          </a:prstGeom>
          <a:noFill/>
          <a:ln>
            <a:noFill/>
          </a:ln>
        </p:spPr>
      </p:pic>
      <p:sp>
        <p:nvSpPr>
          <p:cNvPr id="90" name="Google Shape;90;p1"/>
          <p:cNvSpPr txBox="1"/>
          <p:nvPr/>
        </p:nvSpPr>
        <p:spPr>
          <a:xfrm>
            <a:off x="2286682" y="1559257"/>
            <a:ext cx="8516886" cy="3739485"/>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0" i="0" lang="en-GB" sz="3000" u="none" cap="none" strike="noStrike">
                <a:solidFill>
                  <a:srgbClr val="26035D"/>
                </a:solidFill>
                <a:latin typeface="Arial"/>
                <a:ea typeface="Arial"/>
                <a:cs typeface="Arial"/>
                <a:sym typeface="Arial"/>
              </a:rPr>
              <a:t>“Lorem ipsum dolor sit amet, consectetuer adipiscing elit. Aenean commodo ligula eget dolor. Aenean massa. Cum sociis natoque penatibus et magnis dis parturient montes, nascetur ridiculus mus. Donec quam felis, ultricies nec, Lorem ipsum dolor sit amet, consectetuer adipiscing elit. Aenean commodo ligula eget dolor. Aenean massa. Cum sociis natoque penatibus et magnis dis parturient montes, nascetur ridiculus mus.” </a:t>
            </a:r>
            <a:endParaRPr/>
          </a:p>
        </p:txBody>
      </p:sp>
      <p:grpSp>
        <p:nvGrpSpPr>
          <p:cNvPr id="91" name="Google Shape;91;p1"/>
          <p:cNvGrpSpPr/>
          <p:nvPr/>
        </p:nvGrpSpPr>
        <p:grpSpPr>
          <a:xfrm>
            <a:off x="8759951" y="378770"/>
            <a:ext cx="3057141" cy="472997"/>
            <a:chOff x="7573507" y="479354"/>
            <a:chExt cx="4307594" cy="666465"/>
          </a:xfrm>
        </p:grpSpPr>
        <p:pic>
          <p:nvPicPr>
            <p:cNvPr id="92" name="Google Shape;92;p1"/>
            <p:cNvPicPr preferRelativeResize="0"/>
            <p:nvPr/>
          </p:nvPicPr>
          <p:blipFill rotWithShape="1">
            <a:blip r:embed="rId5">
              <a:alphaModFix/>
            </a:blip>
            <a:srcRect b="29061" l="0" r="0" t="22968"/>
            <a:stretch/>
          </p:blipFill>
          <p:spPr>
            <a:xfrm>
              <a:off x="7573507" y="479354"/>
              <a:ext cx="2469869" cy="666465"/>
            </a:xfrm>
            <a:prstGeom prst="rect">
              <a:avLst/>
            </a:prstGeom>
            <a:noFill/>
            <a:ln>
              <a:noFill/>
            </a:ln>
          </p:spPr>
        </p:pic>
        <p:pic>
          <p:nvPicPr>
            <p:cNvPr id="93" name="Google Shape;93;p1"/>
            <p:cNvPicPr preferRelativeResize="0"/>
            <p:nvPr/>
          </p:nvPicPr>
          <p:blipFill rotWithShape="1">
            <a:blip r:embed="rId6">
              <a:alphaModFix/>
            </a:blip>
            <a:srcRect b="0" l="0" r="0" t="0"/>
            <a:stretch/>
          </p:blipFill>
          <p:spPr>
            <a:xfrm>
              <a:off x="10204704" y="509238"/>
              <a:ext cx="1676397" cy="606696"/>
            </a:xfrm>
            <a:prstGeom prst="rect">
              <a:avLst/>
            </a:prstGeom>
            <a:noFill/>
            <a:ln>
              <a:noFill/>
            </a:ln>
          </p:spPr>
        </p:pic>
      </p:grpSp>
      <p:pic>
        <p:nvPicPr>
          <p:cNvPr descr="A picture containing screenshot, text, graphics, logo&#10;&#10;Description automatically generated" id="94" name="Google Shape;94;p1"/>
          <p:cNvPicPr preferRelativeResize="0"/>
          <p:nvPr/>
        </p:nvPicPr>
        <p:blipFill rotWithShape="1">
          <a:blip r:embed="rId7">
            <a:alphaModFix/>
          </a:blip>
          <a:srcRect b="22845" l="0" r="0" t="18715"/>
          <a:stretch/>
        </p:blipFill>
        <p:spPr>
          <a:xfrm>
            <a:off x="10690356" y="6159843"/>
            <a:ext cx="1126735" cy="494467"/>
          </a:xfrm>
          <a:prstGeom prst="rect">
            <a:avLst/>
          </a:prstGeom>
          <a:noFill/>
          <a:ln>
            <a:noFill/>
          </a:ln>
        </p:spPr>
      </p:pic>
      <p:grpSp>
        <p:nvGrpSpPr>
          <p:cNvPr id="95" name="Google Shape;95;p1"/>
          <p:cNvGrpSpPr/>
          <p:nvPr/>
        </p:nvGrpSpPr>
        <p:grpSpPr>
          <a:xfrm>
            <a:off x="7280629" y="6159843"/>
            <a:ext cx="3149278" cy="472997"/>
            <a:chOff x="7478059" y="6159843"/>
            <a:chExt cx="3149278" cy="472997"/>
          </a:xfrm>
        </p:grpSpPr>
        <p:sp>
          <p:nvSpPr>
            <p:cNvPr id="96" name="Google Shape;96;p1"/>
            <p:cNvSpPr txBox="1"/>
            <p:nvPr/>
          </p:nvSpPr>
          <p:spPr>
            <a:xfrm>
              <a:off x="7486996" y="6261869"/>
              <a:ext cx="3140341" cy="230832"/>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GB" sz="1500" u="none" cap="none" strike="noStrike">
                  <a:solidFill>
                    <a:srgbClr val="26035D"/>
                  </a:solidFill>
                  <a:latin typeface="Arial"/>
                  <a:ea typeface="Arial"/>
                  <a:cs typeface="Arial"/>
                  <a:sym typeface="Arial"/>
                </a:rPr>
                <a:t>wwww.meetingstandards.eu</a:t>
              </a:r>
              <a:endParaRPr b="1" i="0" sz="1500" u="none" cap="none" strike="noStrike">
                <a:solidFill>
                  <a:srgbClr val="26035D"/>
                </a:solidFill>
                <a:latin typeface="Arial"/>
                <a:ea typeface="Arial"/>
                <a:cs typeface="Arial"/>
                <a:sym typeface="Arial"/>
              </a:endParaRPr>
            </a:p>
          </p:txBody>
        </p:sp>
        <p:sp>
          <p:nvSpPr>
            <p:cNvPr id="97" name="Google Shape;97;p1"/>
            <p:cNvSpPr/>
            <p:nvPr/>
          </p:nvSpPr>
          <p:spPr>
            <a:xfrm>
              <a:off x="7478059" y="6159843"/>
              <a:ext cx="3149278" cy="472997"/>
            </a:xfrm>
            <a:prstGeom prst="roundRect">
              <a:avLst>
                <a:gd fmla="val 50000" name="adj"/>
              </a:avLst>
            </a:prstGeom>
            <a:noFill/>
            <a:ln cap="flat" cmpd="sng" w="12700">
              <a:solidFill>
                <a:srgbClr val="26035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98" name="Google Shape;98;p1"/>
          <p:cNvSpPr/>
          <p:nvPr/>
        </p:nvSpPr>
        <p:spPr>
          <a:xfrm>
            <a:off x="6655328" y="455787"/>
            <a:ext cx="1790136" cy="336967"/>
          </a:xfrm>
          <a:prstGeom prst="rect">
            <a:avLst/>
          </a:prstGeom>
          <a:noFill/>
          <a:ln>
            <a:noFill/>
          </a:ln>
        </p:spPr>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3" name="Shape 103"/>
        <p:cNvGrpSpPr/>
        <p:nvPr/>
      </p:nvGrpSpPr>
      <p:grpSpPr>
        <a:xfrm>
          <a:off x="0" y="0"/>
          <a:ext cx="0" cy="0"/>
          <a:chOff x="0" y="0"/>
          <a:chExt cx="0" cy="0"/>
        </a:xfrm>
      </p:grpSpPr>
      <p:pic>
        <p:nvPicPr>
          <p:cNvPr id="104" name="Google Shape;104;p2"/>
          <p:cNvPicPr preferRelativeResize="0"/>
          <p:nvPr/>
        </p:nvPicPr>
        <p:blipFill rotWithShape="1">
          <a:blip r:embed="rId4">
            <a:alphaModFix/>
          </a:blip>
          <a:srcRect b="7620" l="31962" r="18099" t="7769"/>
          <a:stretch/>
        </p:blipFill>
        <p:spPr>
          <a:xfrm>
            <a:off x="0" y="143607"/>
            <a:ext cx="1786305" cy="1702385"/>
          </a:xfrm>
          <a:prstGeom prst="rect">
            <a:avLst/>
          </a:prstGeom>
          <a:noFill/>
          <a:ln>
            <a:noFill/>
          </a:ln>
        </p:spPr>
      </p:pic>
      <p:sp>
        <p:nvSpPr>
          <p:cNvPr id="105" name="Google Shape;105;p2"/>
          <p:cNvSpPr txBox="1"/>
          <p:nvPr/>
        </p:nvSpPr>
        <p:spPr>
          <a:xfrm>
            <a:off x="2286682" y="1559257"/>
            <a:ext cx="8516886" cy="3739485"/>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0" i="0" lang="en-GB" sz="3000" u="none" cap="none" strike="noStrike">
                <a:solidFill>
                  <a:srgbClr val="26035D"/>
                </a:solidFill>
                <a:latin typeface="Arial"/>
                <a:ea typeface="Arial"/>
                <a:cs typeface="Arial"/>
                <a:sym typeface="Arial"/>
              </a:rPr>
              <a:t>“Lorem ipsum dolor sit amet, consectetuer adipiscing elit. Aenean commodo ligula eget dolor. Aenean massa. Cum sociis natoque penatibus et magnis dis parturient montes, nascetur ridiculus mus. Donec quam felis, ultricies nec, Lorem ipsum dolor sit amet, consectetuer adipiscing elit. Aenean commodo ligula eget dolor. Aenean massa. Cum sociis natoque penatibus et magnis dis parturient montes, nascetur ridiculus mus.” </a:t>
            </a:r>
            <a:endParaRPr/>
          </a:p>
        </p:txBody>
      </p:sp>
      <p:grpSp>
        <p:nvGrpSpPr>
          <p:cNvPr id="106" name="Google Shape;106;p2"/>
          <p:cNvGrpSpPr/>
          <p:nvPr/>
        </p:nvGrpSpPr>
        <p:grpSpPr>
          <a:xfrm>
            <a:off x="8759951" y="378770"/>
            <a:ext cx="3057141" cy="472997"/>
            <a:chOff x="7573507" y="479354"/>
            <a:chExt cx="4307594" cy="666465"/>
          </a:xfrm>
        </p:grpSpPr>
        <p:pic>
          <p:nvPicPr>
            <p:cNvPr id="107" name="Google Shape;107;p2"/>
            <p:cNvPicPr preferRelativeResize="0"/>
            <p:nvPr/>
          </p:nvPicPr>
          <p:blipFill rotWithShape="1">
            <a:blip r:embed="rId5">
              <a:alphaModFix/>
            </a:blip>
            <a:srcRect b="29061" l="0" r="0" t="22968"/>
            <a:stretch/>
          </p:blipFill>
          <p:spPr>
            <a:xfrm>
              <a:off x="7573507" y="479354"/>
              <a:ext cx="2469869" cy="666465"/>
            </a:xfrm>
            <a:prstGeom prst="rect">
              <a:avLst/>
            </a:prstGeom>
            <a:noFill/>
            <a:ln>
              <a:noFill/>
            </a:ln>
          </p:spPr>
        </p:pic>
        <p:pic>
          <p:nvPicPr>
            <p:cNvPr id="108" name="Google Shape;108;p2"/>
            <p:cNvPicPr preferRelativeResize="0"/>
            <p:nvPr/>
          </p:nvPicPr>
          <p:blipFill rotWithShape="1">
            <a:blip r:embed="rId6">
              <a:alphaModFix/>
            </a:blip>
            <a:srcRect b="0" l="0" r="0" t="0"/>
            <a:stretch/>
          </p:blipFill>
          <p:spPr>
            <a:xfrm>
              <a:off x="10204704" y="509238"/>
              <a:ext cx="1676397" cy="606696"/>
            </a:xfrm>
            <a:prstGeom prst="rect">
              <a:avLst/>
            </a:prstGeom>
            <a:noFill/>
            <a:ln>
              <a:noFill/>
            </a:ln>
          </p:spPr>
        </p:pic>
      </p:grpSp>
      <p:pic>
        <p:nvPicPr>
          <p:cNvPr descr="A picture containing screenshot, text, graphics, logo&#10;&#10;Description automatically generated" id="109" name="Google Shape;109;p2"/>
          <p:cNvPicPr preferRelativeResize="0"/>
          <p:nvPr/>
        </p:nvPicPr>
        <p:blipFill rotWithShape="1">
          <a:blip r:embed="rId7">
            <a:alphaModFix/>
          </a:blip>
          <a:srcRect b="22845" l="0" r="0" t="18715"/>
          <a:stretch/>
        </p:blipFill>
        <p:spPr>
          <a:xfrm>
            <a:off x="10690356" y="6159843"/>
            <a:ext cx="1126735" cy="494467"/>
          </a:xfrm>
          <a:prstGeom prst="rect">
            <a:avLst/>
          </a:prstGeom>
          <a:noFill/>
          <a:ln>
            <a:noFill/>
          </a:ln>
        </p:spPr>
      </p:pic>
      <p:grpSp>
        <p:nvGrpSpPr>
          <p:cNvPr id="110" name="Google Shape;110;p2"/>
          <p:cNvGrpSpPr/>
          <p:nvPr/>
        </p:nvGrpSpPr>
        <p:grpSpPr>
          <a:xfrm>
            <a:off x="7280629" y="6159843"/>
            <a:ext cx="3149278" cy="472997"/>
            <a:chOff x="7478059" y="6159843"/>
            <a:chExt cx="3149278" cy="472997"/>
          </a:xfrm>
        </p:grpSpPr>
        <p:sp>
          <p:nvSpPr>
            <p:cNvPr id="111" name="Google Shape;111;p2"/>
            <p:cNvSpPr txBox="1"/>
            <p:nvPr/>
          </p:nvSpPr>
          <p:spPr>
            <a:xfrm>
              <a:off x="7486996" y="6261869"/>
              <a:ext cx="3140341" cy="230832"/>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i="0" lang="en-GB" sz="1500" u="none" cap="none" strike="noStrike">
                  <a:solidFill>
                    <a:srgbClr val="26035D"/>
                  </a:solidFill>
                  <a:latin typeface="Arial"/>
                  <a:ea typeface="Arial"/>
                  <a:cs typeface="Arial"/>
                  <a:sym typeface="Arial"/>
                </a:rPr>
                <a:t>wwww.meetingstandards.eu</a:t>
              </a:r>
              <a:endParaRPr b="1" i="0" sz="1500" u="none" cap="none" strike="noStrike">
                <a:solidFill>
                  <a:srgbClr val="26035D"/>
                </a:solidFill>
                <a:latin typeface="Arial"/>
                <a:ea typeface="Arial"/>
                <a:cs typeface="Arial"/>
                <a:sym typeface="Arial"/>
              </a:endParaRPr>
            </a:p>
          </p:txBody>
        </p:sp>
        <p:sp>
          <p:nvSpPr>
            <p:cNvPr id="112" name="Google Shape;112;p2"/>
            <p:cNvSpPr/>
            <p:nvPr/>
          </p:nvSpPr>
          <p:spPr>
            <a:xfrm>
              <a:off x="7478059" y="6159843"/>
              <a:ext cx="3149278" cy="472997"/>
            </a:xfrm>
            <a:prstGeom prst="roundRect">
              <a:avLst>
                <a:gd fmla="val 50000" name="adj"/>
              </a:avLst>
            </a:prstGeom>
            <a:noFill/>
            <a:ln cap="flat" cmpd="sng" w="12700">
              <a:solidFill>
                <a:srgbClr val="26035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13" name="Google Shape;113;p2"/>
          <p:cNvSpPr/>
          <p:nvPr/>
        </p:nvSpPr>
        <p:spPr>
          <a:xfrm>
            <a:off x="6655328" y="455787"/>
            <a:ext cx="1790136" cy="336967"/>
          </a:xfrm>
          <a:prstGeom prst="rect">
            <a:avLst/>
          </a:prstGeom>
          <a:noFill/>
          <a:ln>
            <a:noFill/>
          </a:ln>
        </p:spPr>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9F7EB"/>
        </a:solidFill>
      </p:bgPr>
    </p:bg>
    <p:spTree>
      <p:nvGrpSpPr>
        <p:cNvPr id="118" name="Shape 118"/>
        <p:cNvGrpSpPr/>
        <p:nvPr/>
      </p:nvGrpSpPr>
      <p:grpSpPr>
        <a:xfrm>
          <a:off x="0" y="0"/>
          <a:ext cx="0" cy="0"/>
          <a:chOff x="0" y="0"/>
          <a:chExt cx="0" cy="0"/>
        </a:xfrm>
      </p:grpSpPr>
      <p:pic>
        <p:nvPicPr>
          <p:cNvPr descr="A person smiling at the camera&#10;&#10;Description automatically generated with low confidence" id="119" name="Google Shape;119;p3"/>
          <p:cNvPicPr preferRelativeResize="0"/>
          <p:nvPr/>
        </p:nvPicPr>
        <p:blipFill rotWithShape="1">
          <a:blip r:embed="rId3">
            <a:alphaModFix/>
          </a:blip>
          <a:srcRect b="3315" l="648" r="0" t="25201"/>
          <a:stretch/>
        </p:blipFill>
        <p:spPr>
          <a:xfrm>
            <a:off x="217337" y="199989"/>
            <a:ext cx="5983729" cy="6458021"/>
          </a:xfrm>
          <a:prstGeom prst="roundRect">
            <a:avLst>
              <a:gd fmla="val 5007" name="adj"/>
            </a:avLst>
          </a:prstGeom>
          <a:solidFill>
            <a:srgbClr val="ECECEC"/>
          </a:solidFill>
          <a:ln>
            <a:noFill/>
          </a:ln>
        </p:spPr>
      </p:pic>
      <p:sp>
        <p:nvSpPr>
          <p:cNvPr id="120" name="Google Shape;120;p3"/>
          <p:cNvSpPr/>
          <p:nvPr/>
        </p:nvSpPr>
        <p:spPr>
          <a:xfrm>
            <a:off x="214889" y="199989"/>
            <a:ext cx="5983728" cy="6458021"/>
          </a:xfrm>
          <a:prstGeom prst="roundRect">
            <a:avLst>
              <a:gd fmla="val 4896" name="adj"/>
            </a:avLst>
          </a:prstGeom>
          <a:gradFill>
            <a:gsLst>
              <a:gs pos="0">
                <a:srgbClr val="7DD8A4">
                  <a:alpha val="0"/>
                </a:srgbClr>
              </a:gs>
              <a:gs pos="51000">
                <a:srgbClr val="7DD8A4">
                  <a:alpha val="0"/>
                </a:srgbClr>
              </a:gs>
              <a:gs pos="100000">
                <a:srgbClr val="7DD8A4"/>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3"/>
          <p:cNvSpPr/>
          <p:nvPr/>
        </p:nvSpPr>
        <p:spPr>
          <a:xfrm>
            <a:off x="533035" y="6101294"/>
            <a:ext cx="1814705" cy="381894"/>
          </a:xfrm>
          <a:prstGeom prst="roundRect">
            <a:avLst>
              <a:gd fmla="val 50000" name="adj"/>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3"/>
          <p:cNvSpPr txBox="1"/>
          <p:nvPr/>
        </p:nvSpPr>
        <p:spPr>
          <a:xfrm>
            <a:off x="533035" y="4850484"/>
            <a:ext cx="4434227" cy="984885"/>
          </a:xfrm>
          <a:prstGeom prst="rect">
            <a:avLst/>
          </a:prstGeom>
          <a:noFill/>
          <a:ln>
            <a:noFill/>
          </a:ln>
        </p:spPr>
        <p:txBody>
          <a:bodyPr anchorCtr="0" anchor="t" bIns="0" lIns="0" spcFirstLastPara="1" rIns="0" wrap="square" tIns="0">
            <a:spAutoFit/>
          </a:bodyPr>
          <a:lstStyle/>
          <a:p>
            <a:pPr indent="0" lvl="0" marL="0" marR="0" rtl="0" algn="l">
              <a:lnSpc>
                <a:spcPct val="80000"/>
              </a:lnSpc>
              <a:spcBef>
                <a:spcPts val="0"/>
              </a:spcBef>
              <a:spcAft>
                <a:spcPts val="0"/>
              </a:spcAft>
              <a:buNone/>
            </a:pPr>
            <a:r>
              <a:rPr b="0" i="0" lang="en-GB" sz="4000" u="none" cap="none" strike="noStrike">
                <a:solidFill>
                  <a:srgbClr val="26035D"/>
                </a:solidFill>
                <a:highlight>
                  <a:srgbClr val="F9F7EB"/>
                </a:highlight>
                <a:latin typeface="Arial"/>
                <a:ea typeface="Arial"/>
                <a:cs typeface="Arial"/>
                <a:sym typeface="Arial"/>
              </a:rPr>
              <a:t>Name</a:t>
            </a:r>
            <a:endParaRPr/>
          </a:p>
          <a:p>
            <a:pPr indent="0" lvl="0" marL="0" marR="0" rtl="0" algn="l">
              <a:lnSpc>
                <a:spcPct val="80000"/>
              </a:lnSpc>
              <a:spcBef>
                <a:spcPts val="0"/>
              </a:spcBef>
              <a:spcAft>
                <a:spcPts val="0"/>
              </a:spcAft>
              <a:buNone/>
            </a:pPr>
            <a:r>
              <a:rPr b="0" i="0" lang="en-GB" sz="4000" u="none" cap="none" strike="noStrike">
                <a:solidFill>
                  <a:srgbClr val="26035D"/>
                </a:solidFill>
                <a:highlight>
                  <a:srgbClr val="F9F7EB"/>
                </a:highlight>
                <a:latin typeface="Arial"/>
                <a:ea typeface="Arial"/>
                <a:cs typeface="Arial"/>
                <a:sym typeface="Arial"/>
              </a:rPr>
              <a:t>Surname</a:t>
            </a:r>
            <a:endParaRPr b="0" i="0" sz="4000" u="none" cap="none" strike="noStrike">
              <a:solidFill>
                <a:srgbClr val="26035D"/>
              </a:solidFill>
              <a:highlight>
                <a:srgbClr val="F9F7EB"/>
              </a:highlight>
              <a:latin typeface="Arial"/>
              <a:ea typeface="Arial"/>
              <a:cs typeface="Arial"/>
              <a:sym typeface="Arial"/>
            </a:endParaRPr>
          </a:p>
        </p:txBody>
      </p:sp>
      <p:sp>
        <p:nvSpPr>
          <p:cNvPr id="123" name="Google Shape;123;p3"/>
          <p:cNvSpPr txBox="1"/>
          <p:nvPr/>
        </p:nvSpPr>
        <p:spPr>
          <a:xfrm>
            <a:off x="625549" y="6101295"/>
            <a:ext cx="1573792" cy="381894"/>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None/>
            </a:pPr>
            <a:r>
              <a:rPr lang="en-GB" sz="1800">
                <a:solidFill>
                  <a:srgbClr val="26035D"/>
                </a:solidFill>
              </a:rPr>
              <a:t>Organisation</a:t>
            </a:r>
            <a:endParaRPr sz="1800">
              <a:solidFill>
                <a:schemeClr val="lt1"/>
              </a:solidFill>
            </a:endParaRPr>
          </a:p>
        </p:txBody>
      </p:sp>
      <p:sp>
        <p:nvSpPr>
          <p:cNvPr id="124" name="Google Shape;124;p3"/>
          <p:cNvSpPr txBox="1"/>
          <p:nvPr/>
        </p:nvSpPr>
        <p:spPr>
          <a:xfrm>
            <a:off x="6961588" y="1422590"/>
            <a:ext cx="4467440" cy="34470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b="0" i="0" lang="en-GB" sz="2800" u="none" cap="none" strike="noStrike">
                <a:solidFill>
                  <a:srgbClr val="26035D"/>
                </a:solidFill>
                <a:latin typeface="Arial"/>
                <a:ea typeface="Arial"/>
                <a:cs typeface="Arial"/>
                <a:sym typeface="Arial"/>
              </a:rPr>
              <a:t>Lorem ipsum dolor sit amet, consectetuer adipiscing elit. Aenean commodo ligula eget dolor. Aenean massa. Cum sociis natoque penatibus et magnis di. Lorem ipsum dolor sit amet, consectetuer adipiscing elit.</a:t>
            </a:r>
            <a:endParaRPr sz="2800">
              <a:solidFill>
                <a:srgbClr val="26035D"/>
              </a:solidFill>
              <a:latin typeface="Arial"/>
              <a:ea typeface="Arial"/>
              <a:cs typeface="Arial"/>
              <a:sym typeface="Arial"/>
            </a:endParaRPr>
          </a:p>
        </p:txBody>
      </p:sp>
      <p:grpSp>
        <p:nvGrpSpPr>
          <p:cNvPr id="125" name="Google Shape;125;p3"/>
          <p:cNvGrpSpPr/>
          <p:nvPr/>
        </p:nvGrpSpPr>
        <p:grpSpPr>
          <a:xfrm>
            <a:off x="8759951" y="286922"/>
            <a:ext cx="3057141" cy="472997"/>
            <a:chOff x="7573507" y="479354"/>
            <a:chExt cx="4307594" cy="666465"/>
          </a:xfrm>
        </p:grpSpPr>
        <p:pic>
          <p:nvPicPr>
            <p:cNvPr id="126" name="Google Shape;126;p3"/>
            <p:cNvPicPr preferRelativeResize="0"/>
            <p:nvPr/>
          </p:nvPicPr>
          <p:blipFill rotWithShape="1">
            <a:blip r:embed="rId4">
              <a:alphaModFix/>
            </a:blip>
            <a:srcRect b="29061" l="0" r="0" t="22968"/>
            <a:stretch/>
          </p:blipFill>
          <p:spPr>
            <a:xfrm>
              <a:off x="7573507" y="479354"/>
              <a:ext cx="2469869" cy="666465"/>
            </a:xfrm>
            <a:prstGeom prst="rect">
              <a:avLst/>
            </a:prstGeom>
            <a:noFill/>
            <a:ln>
              <a:noFill/>
            </a:ln>
          </p:spPr>
        </p:pic>
        <p:pic>
          <p:nvPicPr>
            <p:cNvPr id="127" name="Google Shape;127;p3"/>
            <p:cNvPicPr preferRelativeResize="0"/>
            <p:nvPr/>
          </p:nvPicPr>
          <p:blipFill rotWithShape="1">
            <a:blip r:embed="rId5">
              <a:alphaModFix/>
            </a:blip>
            <a:srcRect b="0" l="0" r="0" t="0"/>
            <a:stretch/>
          </p:blipFill>
          <p:spPr>
            <a:xfrm>
              <a:off x="10204704" y="509238"/>
              <a:ext cx="1676397" cy="606696"/>
            </a:xfrm>
            <a:prstGeom prst="rect">
              <a:avLst/>
            </a:prstGeom>
            <a:noFill/>
            <a:ln>
              <a:noFill/>
            </a:ln>
          </p:spPr>
        </p:pic>
      </p:grpSp>
      <p:pic>
        <p:nvPicPr>
          <p:cNvPr descr="A picture containing screenshot, text, graphics, logo&#10;&#10;Description automatically generated" id="128" name="Google Shape;128;p3"/>
          <p:cNvPicPr preferRelativeResize="0"/>
          <p:nvPr/>
        </p:nvPicPr>
        <p:blipFill rotWithShape="1">
          <a:blip r:embed="rId6">
            <a:alphaModFix/>
          </a:blip>
          <a:srcRect b="22845" l="0" r="0" t="18715"/>
          <a:stretch/>
        </p:blipFill>
        <p:spPr>
          <a:xfrm>
            <a:off x="10690357" y="6210787"/>
            <a:ext cx="1126735" cy="494467"/>
          </a:xfrm>
          <a:prstGeom prst="rect">
            <a:avLst/>
          </a:prstGeom>
          <a:noFill/>
          <a:ln>
            <a:noFill/>
          </a:ln>
        </p:spPr>
      </p:pic>
      <p:grpSp>
        <p:nvGrpSpPr>
          <p:cNvPr id="129" name="Google Shape;129;p3"/>
          <p:cNvGrpSpPr/>
          <p:nvPr/>
        </p:nvGrpSpPr>
        <p:grpSpPr>
          <a:xfrm>
            <a:off x="7620669" y="5409124"/>
            <a:ext cx="3149278" cy="472997"/>
            <a:chOff x="7478059" y="5409124"/>
            <a:chExt cx="3149278" cy="472997"/>
          </a:xfrm>
        </p:grpSpPr>
        <p:sp>
          <p:nvSpPr>
            <p:cNvPr id="130" name="Google Shape;130;p3"/>
            <p:cNvSpPr txBox="1"/>
            <p:nvPr/>
          </p:nvSpPr>
          <p:spPr>
            <a:xfrm>
              <a:off x="7486996" y="5511150"/>
              <a:ext cx="3140341" cy="230832"/>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lang="en-GB" sz="1500">
                  <a:solidFill>
                    <a:srgbClr val="26035D"/>
                  </a:solidFill>
                  <a:latin typeface="Arial"/>
                  <a:ea typeface="Arial"/>
                  <a:cs typeface="Arial"/>
                  <a:sym typeface="Arial"/>
                </a:rPr>
                <a:t>wwww.meetingstandards.eu</a:t>
              </a:r>
              <a:endParaRPr b="1" sz="1500">
                <a:solidFill>
                  <a:srgbClr val="26035D"/>
                </a:solidFill>
                <a:latin typeface="Arial"/>
                <a:ea typeface="Arial"/>
                <a:cs typeface="Arial"/>
                <a:sym typeface="Arial"/>
              </a:endParaRPr>
            </a:p>
          </p:txBody>
        </p:sp>
        <p:sp>
          <p:nvSpPr>
            <p:cNvPr id="131" name="Google Shape;131;p3"/>
            <p:cNvSpPr/>
            <p:nvPr/>
          </p:nvSpPr>
          <p:spPr>
            <a:xfrm>
              <a:off x="7478059" y="5409124"/>
              <a:ext cx="3149278" cy="472997"/>
            </a:xfrm>
            <a:prstGeom prst="roundRect">
              <a:avLst>
                <a:gd fmla="val 50000" name="adj"/>
              </a:avLst>
            </a:prstGeom>
            <a:noFill/>
            <a:ln cap="flat" cmpd="sng" w="12700">
              <a:solidFill>
                <a:srgbClr val="26035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32" name="Google Shape;132;p3"/>
          <p:cNvSpPr/>
          <p:nvPr/>
        </p:nvSpPr>
        <p:spPr>
          <a:xfrm>
            <a:off x="6655328" y="362898"/>
            <a:ext cx="1790136" cy="336967"/>
          </a:xfrm>
          <a:prstGeom prst="rect">
            <a:avLst/>
          </a:prstGeom>
          <a:noFill/>
          <a:ln>
            <a:noFill/>
          </a:ln>
        </p:spPr>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9F7EB"/>
        </a:solidFill>
      </p:bgPr>
    </p:bg>
    <p:spTree>
      <p:nvGrpSpPr>
        <p:cNvPr id="137" name="Shape 137"/>
        <p:cNvGrpSpPr/>
        <p:nvPr/>
      </p:nvGrpSpPr>
      <p:grpSpPr>
        <a:xfrm>
          <a:off x="0" y="0"/>
          <a:ext cx="0" cy="0"/>
          <a:chOff x="0" y="0"/>
          <a:chExt cx="0" cy="0"/>
        </a:xfrm>
      </p:grpSpPr>
      <p:pic>
        <p:nvPicPr>
          <p:cNvPr descr="A person smiling at the camera&#10;&#10;Description automatically generated with low confidence" id="138" name="Google Shape;138;p5"/>
          <p:cNvPicPr preferRelativeResize="0"/>
          <p:nvPr/>
        </p:nvPicPr>
        <p:blipFill rotWithShape="1">
          <a:blip r:embed="rId3">
            <a:alphaModFix/>
          </a:blip>
          <a:srcRect b="3315" l="648" r="0" t="25201"/>
          <a:stretch/>
        </p:blipFill>
        <p:spPr>
          <a:xfrm>
            <a:off x="217337" y="199989"/>
            <a:ext cx="5983729" cy="6458021"/>
          </a:xfrm>
          <a:prstGeom prst="roundRect">
            <a:avLst>
              <a:gd fmla="val 5007" name="adj"/>
            </a:avLst>
          </a:prstGeom>
          <a:solidFill>
            <a:srgbClr val="ECECEC"/>
          </a:solidFill>
          <a:ln>
            <a:noFill/>
          </a:ln>
        </p:spPr>
      </p:pic>
      <p:sp>
        <p:nvSpPr>
          <p:cNvPr id="139" name="Google Shape;139;p5"/>
          <p:cNvSpPr/>
          <p:nvPr/>
        </p:nvSpPr>
        <p:spPr>
          <a:xfrm>
            <a:off x="214889" y="199989"/>
            <a:ext cx="5983728" cy="6458021"/>
          </a:xfrm>
          <a:prstGeom prst="roundRect">
            <a:avLst>
              <a:gd fmla="val 4896" name="adj"/>
            </a:avLst>
          </a:prstGeom>
          <a:gradFill>
            <a:gsLst>
              <a:gs pos="0">
                <a:srgbClr val="7DD8A4">
                  <a:alpha val="0"/>
                </a:srgbClr>
              </a:gs>
              <a:gs pos="51000">
                <a:srgbClr val="7DD8A4">
                  <a:alpha val="0"/>
                </a:srgbClr>
              </a:gs>
              <a:gs pos="100000">
                <a:srgbClr val="26035D"/>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0" name="Google Shape;140;p5"/>
          <p:cNvSpPr/>
          <p:nvPr/>
        </p:nvSpPr>
        <p:spPr>
          <a:xfrm>
            <a:off x="533035" y="6101294"/>
            <a:ext cx="1814705" cy="381894"/>
          </a:xfrm>
          <a:prstGeom prst="roundRect">
            <a:avLst>
              <a:gd fmla="val 50000" name="adj"/>
            </a:avLst>
          </a:prstGeom>
          <a:noFill/>
          <a:ln cap="flat" cmpd="sng" w="12700">
            <a:solidFill>
              <a:schemeClr val="lt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5"/>
          <p:cNvSpPr txBox="1"/>
          <p:nvPr/>
        </p:nvSpPr>
        <p:spPr>
          <a:xfrm>
            <a:off x="533035" y="4850484"/>
            <a:ext cx="4434227" cy="984885"/>
          </a:xfrm>
          <a:prstGeom prst="rect">
            <a:avLst/>
          </a:prstGeom>
          <a:noFill/>
          <a:ln>
            <a:noFill/>
          </a:ln>
        </p:spPr>
        <p:txBody>
          <a:bodyPr anchorCtr="0" anchor="t" bIns="0" lIns="0" spcFirstLastPara="1" rIns="0" wrap="square" tIns="0">
            <a:spAutoFit/>
          </a:bodyPr>
          <a:lstStyle/>
          <a:p>
            <a:pPr indent="0" lvl="0" marL="0" marR="0" rtl="0" algn="l">
              <a:lnSpc>
                <a:spcPct val="80000"/>
              </a:lnSpc>
              <a:spcBef>
                <a:spcPts val="0"/>
              </a:spcBef>
              <a:spcAft>
                <a:spcPts val="0"/>
              </a:spcAft>
              <a:buNone/>
            </a:pPr>
            <a:r>
              <a:rPr lang="en-GB" sz="4000">
                <a:solidFill>
                  <a:srgbClr val="26035D"/>
                </a:solidFill>
                <a:highlight>
                  <a:srgbClr val="F9F7EB"/>
                </a:highlight>
                <a:latin typeface="Arial"/>
                <a:ea typeface="Arial"/>
                <a:cs typeface="Arial"/>
                <a:sym typeface="Arial"/>
              </a:rPr>
              <a:t>Name</a:t>
            </a:r>
            <a:endParaRPr/>
          </a:p>
          <a:p>
            <a:pPr indent="0" lvl="0" marL="0" marR="0" rtl="0" algn="l">
              <a:lnSpc>
                <a:spcPct val="80000"/>
              </a:lnSpc>
              <a:spcBef>
                <a:spcPts val="0"/>
              </a:spcBef>
              <a:spcAft>
                <a:spcPts val="0"/>
              </a:spcAft>
              <a:buNone/>
            </a:pPr>
            <a:r>
              <a:rPr lang="en-GB" sz="4000">
                <a:solidFill>
                  <a:srgbClr val="26035D"/>
                </a:solidFill>
                <a:highlight>
                  <a:srgbClr val="F9F7EB"/>
                </a:highlight>
                <a:latin typeface="Arial"/>
                <a:ea typeface="Arial"/>
                <a:cs typeface="Arial"/>
                <a:sym typeface="Arial"/>
              </a:rPr>
              <a:t>Surname</a:t>
            </a:r>
            <a:endParaRPr sz="4000">
              <a:solidFill>
                <a:srgbClr val="26035D"/>
              </a:solidFill>
              <a:highlight>
                <a:srgbClr val="F9F7EB"/>
              </a:highlight>
              <a:latin typeface="Arial"/>
              <a:ea typeface="Arial"/>
              <a:cs typeface="Arial"/>
              <a:sym typeface="Arial"/>
            </a:endParaRPr>
          </a:p>
        </p:txBody>
      </p:sp>
      <p:sp>
        <p:nvSpPr>
          <p:cNvPr id="142" name="Google Shape;142;p5"/>
          <p:cNvSpPr txBox="1"/>
          <p:nvPr/>
        </p:nvSpPr>
        <p:spPr>
          <a:xfrm>
            <a:off x="625549" y="6101295"/>
            <a:ext cx="1573792" cy="381894"/>
          </a:xfrm>
          <a:prstGeom prst="rect">
            <a:avLst/>
          </a:prstGeom>
          <a:noFill/>
          <a:ln>
            <a:noFill/>
          </a:ln>
        </p:spPr>
        <p:txBody>
          <a:bodyPr anchorCtr="0" anchor="ctr" bIns="0" lIns="0" spcFirstLastPara="1" rIns="0" wrap="square" tIns="0">
            <a:noAutofit/>
          </a:bodyPr>
          <a:lstStyle/>
          <a:p>
            <a:pPr indent="0" lvl="0" marL="0" rtl="0" algn="ctr">
              <a:spcBef>
                <a:spcPts val="0"/>
              </a:spcBef>
              <a:spcAft>
                <a:spcPts val="0"/>
              </a:spcAft>
              <a:buNone/>
            </a:pPr>
            <a:r>
              <a:rPr lang="en-GB" sz="1800">
                <a:solidFill>
                  <a:schemeClr val="lt1"/>
                </a:solidFill>
              </a:rPr>
              <a:t>Organisation</a:t>
            </a:r>
            <a:endParaRPr sz="1800">
              <a:solidFill>
                <a:schemeClr val="lt1"/>
              </a:solidFill>
            </a:endParaRPr>
          </a:p>
        </p:txBody>
      </p:sp>
      <p:sp>
        <p:nvSpPr>
          <p:cNvPr id="143" name="Google Shape;143;p5"/>
          <p:cNvSpPr txBox="1"/>
          <p:nvPr/>
        </p:nvSpPr>
        <p:spPr>
          <a:xfrm>
            <a:off x="6961588" y="1422590"/>
            <a:ext cx="4467440" cy="3447098"/>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en-GB" sz="2800">
                <a:solidFill>
                  <a:srgbClr val="26035D"/>
                </a:solidFill>
                <a:latin typeface="Arial"/>
                <a:ea typeface="Arial"/>
                <a:cs typeface="Arial"/>
                <a:sym typeface="Arial"/>
              </a:rPr>
              <a:t>Lorem ipsum dolor sit amet, consectetuer adipiscing elit. Aenean commodo ligula eget dolor. Aenean massa. Cum sociis natoque penatibus et magnis di. Lorem ipsum dolor sit amet, consectetuer adipiscing elit.</a:t>
            </a:r>
            <a:endParaRPr sz="2800">
              <a:solidFill>
                <a:srgbClr val="26035D"/>
              </a:solidFill>
              <a:latin typeface="Arial"/>
              <a:ea typeface="Arial"/>
              <a:cs typeface="Arial"/>
              <a:sym typeface="Arial"/>
            </a:endParaRPr>
          </a:p>
        </p:txBody>
      </p:sp>
      <p:grpSp>
        <p:nvGrpSpPr>
          <p:cNvPr id="144" name="Google Shape;144;p5"/>
          <p:cNvGrpSpPr/>
          <p:nvPr/>
        </p:nvGrpSpPr>
        <p:grpSpPr>
          <a:xfrm>
            <a:off x="8759951" y="286922"/>
            <a:ext cx="3057141" cy="472997"/>
            <a:chOff x="7573507" y="479354"/>
            <a:chExt cx="4307594" cy="666465"/>
          </a:xfrm>
        </p:grpSpPr>
        <p:pic>
          <p:nvPicPr>
            <p:cNvPr id="145" name="Google Shape;145;p5"/>
            <p:cNvPicPr preferRelativeResize="0"/>
            <p:nvPr/>
          </p:nvPicPr>
          <p:blipFill rotWithShape="1">
            <a:blip r:embed="rId4">
              <a:alphaModFix/>
            </a:blip>
            <a:srcRect b="29061" l="0" r="0" t="22968"/>
            <a:stretch/>
          </p:blipFill>
          <p:spPr>
            <a:xfrm>
              <a:off x="7573507" y="479354"/>
              <a:ext cx="2469869" cy="666465"/>
            </a:xfrm>
            <a:prstGeom prst="rect">
              <a:avLst/>
            </a:prstGeom>
            <a:noFill/>
            <a:ln>
              <a:noFill/>
            </a:ln>
          </p:spPr>
        </p:pic>
        <p:pic>
          <p:nvPicPr>
            <p:cNvPr id="146" name="Google Shape;146;p5"/>
            <p:cNvPicPr preferRelativeResize="0"/>
            <p:nvPr/>
          </p:nvPicPr>
          <p:blipFill rotWithShape="1">
            <a:blip r:embed="rId5">
              <a:alphaModFix/>
            </a:blip>
            <a:srcRect b="0" l="0" r="0" t="0"/>
            <a:stretch/>
          </p:blipFill>
          <p:spPr>
            <a:xfrm>
              <a:off x="10204704" y="509238"/>
              <a:ext cx="1676397" cy="606696"/>
            </a:xfrm>
            <a:prstGeom prst="rect">
              <a:avLst/>
            </a:prstGeom>
            <a:noFill/>
            <a:ln>
              <a:noFill/>
            </a:ln>
          </p:spPr>
        </p:pic>
      </p:grpSp>
      <p:pic>
        <p:nvPicPr>
          <p:cNvPr descr="A picture containing screenshot, text, graphics, logo&#10;&#10;Description automatically generated" id="147" name="Google Shape;147;p5"/>
          <p:cNvPicPr preferRelativeResize="0"/>
          <p:nvPr/>
        </p:nvPicPr>
        <p:blipFill rotWithShape="1">
          <a:blip r:embed="rId6">
            <a:alphaModFix/>
          </a:blip>
          <a:srcRect b="22845" l="0" r="0" t="18715"/>
          <a:stretch/>
        </p:blipFill>
        <p:spPr>
          <a:xfrm>
            <a:off x="10690357" y="6210787"/>
            <a:ext cx="1126735" cy="494467"/>
          </a:xfrm>
          <a:prstGeom prst="rect">
            <a:avLst/>
          </a:prstGeom>
          <a:noFill/>
          <a:ln>
            <a:noFill/>
          </a:ln>
        </p:spPr>
      </p:pic>
      <p:grpSp>
        <p:nvGrpSpPr>
          <p:cNvPr id="148" name="Google Shape;148;p5"/>
          <p:cNvGrpSpPr/>
          <p:nvPr/>
        </p:nvGrpSpPr>
        <p:grpSpPr>
          <a:xfrm>
            <a:off x="7620669" y="5409124"/>
            <a:ext cx="3149278" cy="472997"/>
            <a:chOff x="7478059" y="5409124"/>
            <a:chExt cx="3149278" cy="472997"/>
          </a:xfrm>
        </p:grpSpPr>
        <p:sp>
          <p:nvSpPr>
            <p:cNvPr id="149" name="Google Shape;149;p5"/>
            <p:cNvSpPr txBox="1"/>
            <p:nvPr/>
          </p:nvSpPr>
          <p:spPr>
            <a:xfrm>
              <a:off x="7486996" y="5511150"/>
              <a:ext cx="3140341" cy="230832"/>
            </a:xfrm>
            <a:prstGeom prst="rect">
              <a:avLst/>
            </a:prstGeom>
            <a:noFill/>
            <a:ln>
              <a:noFill/>
            </a:ln>
          </p:spPr>
          <p:txBody>
            <a:bodyPr anchorCtr="0" anchor="t" bIns="0" lIns="0" spcFirstLastPara="1" rIns="0" wrap="square" tIns="0">
              <a:spAutoFit/>
            </a:bodyPr>
            <a:lstStyle/>
            <a:p>
              <a:pPr indent="0" lvl="0" marL="0" marR="0" rtl="0" algn="ctr">
                <a:spcBef>
                  <a:spcPts val="0"/>
                </a:spcBef>
                <a:spcAft>
                  <a:spcPts val="0"/>
                </a:spcAft>
                <a:buNone/>
              </a:pPr>
              <a:r>
                <a:rPr b="1" lang="en-GB" sz="1500">
                  <a:solidFill>
                    <a:srgbClr val="26035D"/>
                  </a:solidFill>
                  <a:latin typeface="Arial"/>
                  <a:ea typeface="Arial"/>
                  <a:cs typeface="Arial"/>
                  <a:sym typeface="Arial"/>
                </a:rPr>
                <a:t>wwww.meetingstandards.eu</a:t>
              </a:r>
              <a:endParaRPr b="1" sz="1500">
                <a:solidFill>
                  <a:srgbClr val="26035D"/>
                </a:solidFill>
                <a:latin typeface="Arial"/>
                <a:ea typeface="Arial"/>
                <a:cs typeface="Arial"/>
                <a:sym typeface="Arial"/>
              </a:endParaRPr>
            </a:p>
          </p:txBody>
        </p:sp>
        <p:sp>
          <p:nvSpPr>
            <p:cNvPr id="150" name="Google Shape;150;p5"/>
            <p:cNvSpPr/>
            <p:nvPr/>
          </p:nvSpPr>
          <p:spPr>
            <a:xfrm>
              <a:off x="7478059" y="5409124"/>
              <a:ext cx="3149278" cy="472997"/>
            </a:xfrm>
            <a:prstGeom prst="roundRect">
              <a:avLst>
                <a:gd fmla="val 50000" name="adj"/>
              </a:avLst>
            </a:prstGeom>
            <a:noFill/>
            <a:ln cap="flat" cmpd="sng" w="12700">
              <a:solidFill>
                <a:srgbClr val="26035D"/>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51" name="Google Shape;151;p5"/>
          <p:cNvSpPr/>
          <p:nvPr/>
        </p:nvSpPr>
        <p:spPr>
          <a:xfrm>
            <a:off x="6655328" y="362898"/>
            <a:ext cx="1790136" cy="336967"/>
          </a:xfrm>
          <a:prstGeom prst="rect">
            <a:avLst/>
          </a:prstGeom>
          <a:noFill/>
          <a:ln>
            <a:noFill/>
          </a:ln>
        </p:spPr>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2023-05-16T09:25:51Z</dcterms:created>
  <dc:creator>Brahim Van den Brande</dc:creator>
</cp:coreProperties>
</file>