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2"/>
  </p:notesMasterIdLst>
  <p:sldIdLst>
    <p:sldId id="288" r:id="rId4"/>
    <p:sldId id="295" r:id="rId5"/>
    <p:sldId id="277" r:id="rId6"/>
    <p:sldId id="279" r:id="rId7"/>
    <p:sldId id="299" r:id="rId8"/>
    <p:sldId id="304" r:id="rId9"/>
    <p:sldId id="300" r:id="rId10"/>
    <p:sldId id="268" r:id="rId1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35D"/>
    <a:srgbClr val="F9F7EB"/>
    <a:srgbClr val="FE5104"/>
    <a:srgbClr val="7DD8A4"/>
    <a:srgbClr val="765F68"/>
    <a:srgbClr val="6DC830"/>
    <a:srgbClr val="0F4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46827C-365A-4558-9126-44FEEFF33A40}" v="4" dt="2026-04-20T17:04:44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88"/>
    <p:restoredTop sz="94687"/>
  </p:normalViewPr>
  <p:slideViewPr>
    <p:cSldViewPr snapToGrid="0">
      <p:cViewPr>
        <p:scale>
          <a:sx n="87" d="100"/>
          <a:sy n="87" d="100"/>
        </p:scale>
        <p:origin x="59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en Peixoto" userId="78f98250-c07c-4b18-86ae-6802c7c84cac" providerId="ADAL" clId="{2E70FF44-1A87-4EAB-99E1-0130010897F6}"/>
    <pc:docChg chg="undo custSel addSld delSld modSld">
      <pc:chgData name="Fabien Peixoto" userId="78f98250-c07c-4b18-86ae-6802c7c84cac" providerId="ADAL" clId="{2E70FF44-1A87-4EAB-99E1-0130010897F6}" dt="2026-04-20T17:05:53.458" v="70" actId="1076"/>
      <pc:docMkLst>
        <pc:docMk/>
      </pc:docMkLst>
      <pc:sldChg chg="del">
        <pc:chgData name="Fabien Peixoto" userId="78f98250-c07c-4b18-86ae-6802c7c84cac" providerId="ADAL" clId="{2E70FF44-1A87-4EAB-99E1-0130010897F6}" dt="2026-04-20T17:01:45.559" v="0" actId="2696"/>
        <pc:sldMkLst>
          <pc:docMk/>
          <pc:sldMk cId="574664176" sldId="258"/>
        </pc:sldMkLst>
      </pc:sldChg>
      <pc:sldChg chg="modSp mod">
        <pc:chgData name="Fabien Peixoto" userId="78f98250-c07c-4b18-86ae-6802c7c84cac" providerId="ADAL" clId="{2E70FF44-1A87-4EAB-99E1-0130010897F6}" dt="2026-04-20T17:05:53.458" v="70" actId="1076"/>
        <pc:sldMkLst>
          <pc:docMk/>
          <pc:sldMk cId="902958989" sldId="268"/>
        </pc:sldMkLst>
        <pc:spChg chg="mod">
          <ac:chgData name="Fabien Peixoto" userId="78f98250-c07c-4b18-86ae-6802c7c84cac" providerId="ADAL" clId="{2E70FF44-1A87-4EAB-99E1-0130010897F6}" dt="2026-04-20T17:05:53.458" v="70" actId="1076"/>
          <ac:spMkLst>
            <pc:docMk/>
            <pc:sldMk cId="902958989" sldId="268"/>
            <ac:spMk id="17" creationId="{103E73F6-15D4-D537-D6DD-C0764A9CE7A6}"/>
          </ac:spMkLst>
        </pc:spChg>
        <pc:spChg chg="mod">
          <ac:chgData name="Fabien Peixoto" userId="78f98250-c07c-4b18-86ae-6802c7c84cac" providerId="ADAL" clId="{2E70FF44-1A87-4EAB-99E1-0130010897F6}" dt="2026-04-20T17:05:40.797" v="68" actId="1076"/>
          <ac:spMkLst>
            <pc:docMk/>
            <pc:sldMk cId="902958989" sldId="268"/>
            <ac:spMk id="23" creationId="{23C14AE2-3BD7-E05B-1089-B06105779AFE}"/>
          </ac:spMkLst>
        </pc:spChg>
      </pc:sldChg>
      <pc:sldChg chg="del">
        <pc:chgData name="Fabien Peixoto" userId="78f98250-c07c-4b18-86ae-6802c7c84cac" providerId="ADAL" clId="{2E70FF44-1A87-4EAB-99E1-0130010897F6}" dt="2026-04-20T17:02:49.893" v="10" actId="2696"/>
        <pc:sldMkLst>
          <pc:docMk/>
          <pc:sldMk cId="3195887955" sldId="280"/>
        </pc:sldMkLst>
      </pc:sldChg>
      <pc:sldChg chg="del">
        <pc:chgData name="Fabien Peixoto" userId="78f98250-c07c-4b18-86ae-6802c7c84cac" providerId="ADAL" clId="{2E70FF44-1A87-4EAB-99E1-0130010897F6}" dt="2026-04-20T17:04:02.533" v="17" actId="2696"/>
        <pc:sldMkLst>
          <pc:docMk/>
          <pc:sldMk cId="1585294251" sldId="284"/>
        </pc:sldMkLst>
      </pc:sldChg>
      <pc:sldChg chg="del">
        <pc:chgData name="Fabien Peixoto" userId="78f98250-c07c-4b18-86ae-6802c7c84cac" providerId="ADAL" clId="{2E70FF44-1A87-4EAB-99E1-0130010897F6}" dt="2026-04-20T17:01:51.873" v="1" actId="2696"/>
        <pc:sldMkLst>
          <pc:docMk/>
          <pc:sldMk cId="2043816317" sldId="289"/>
        </pc:sldMkLst>
      </pc:sldChg>
      <pc:sldChg chg="del">
        <pc:chgData name="Fabien Peixoto" userId="78f98250-c07c-4b18-86ae-6802c7c84cac" providerId="ADAL" clId="{2E70FF44-1A87-4EAB-99E1-0130010897F6}" dt="2026-04-20T17:02:24.387" v="5" actId="2696"/>
        <pc:sldMkLst>
          <pc:docMk/>
          <pc:sldMk cId="1516367149" sldId="290"/>
        </pc:sldMkLst>
      </pc:sldChg>
      <pc:sldChg chg="del">
        <pc:chgData name="Fabien Peixoto" userId="78f98250-c07c-4b18-86ae-6802c7c84cac" providerId="ADAL" clId="{2E70FF44-1A87-4EAB-99E1-0130010897F6}" dt="2026-04-20T17:02:26.713" v="6" actId="2696"/>
        <pc:sldMkLst>
          <pc:docMk/>
          <pc:sldMk cId="2557821936" sldId="291"/>
        </pc:sldMkLst>
      </pc:sldChg>
      <pc:sldChg chg="del">
        <pc:chgData name="Fabien Peixoto" userId="78f98250-c07c-4b18-86ae-6802c7c84cac" providerId="ADAL" clId="{2E70FF44-1A87-4EAB-99E1-0130010897F6}" dt="2026-04-20T17:02:29.025" v="7" actId="2696"/>
        <pc:sldMkLst>
          <pc:docMk/>
          <pc:sldMk cId="311091511" sldId="292"/>
        </pc:sldMkLst>
      </pc:sldChg>
      <pc:sldChg chg="del">
        <pc:chgData name="Fabien Peixoto" userId="78f98250-c07c-4b18-86ae-6802c7c84cac" providerId="ADAL" clId="{2E70FF44-1A87-4EAB-99E1-0130010897F6}" dt="2026-04-20T17:02:36.815" v="8" actId="2696"/>
        <pc:sldMkLst>
          <pc:docMk/>
          <pc:sldMk cId="1429465202" sldId="293"/>
        </pc:sldMkLst>
      </pc:sldChg>
      <pc:sldChg chg="del">
        <pc:chgData name="Fabien Peixoto" userId="78f98250-c07c-4b18-86ae-6802c7c84cac" providerId="ADAL" clId="{2E70FF44-1A87-4EAB-99E1-0130010897F6}" dt="2026-04-20T17:02:40.859" v="9" actId="2696"/>
        <pc:sldMkLst>
          <pc:docMk/>
          <pc:sldMk cId="2139437779" sldId="294"/>
        </pc:sldMkLst>
      </pc:sldChg>
      <pc:sldChg chg="del">
        <pc:chgData name="Fabien Peixoto" userId="78f98250-c07c-4b18-86ae-6802c7c84cac" providerId="ADAL" clId="{2E70FF44-1A87-4EAB-99E1-0130010897F6}" dt="2026-04-20T17:02:07.668" v="2" actId="2696"/>
        <pc:sldMkLst>
          <pc:docMk/>
          <pc:sldMk cId="217831239" sldId="296"/>
        </pc:sldMkLst>
      </pc:sldChg>
      <pc:sldChg chg="del">
        <pc:chgData name="Fabien Peixoto" userId="78f98250-c07c-4b18-86ae-6802c7c84cac" providerId="ADAL" clId="{2E70FF44-1A87-4EAB-99E1-0130010897F6}" dt="2026-04-20T17:02:11.937" v="3" actId="2696"/>
        <pc:sldMkLst>
          <pc:docMk/>
          <pc:sldMk cId="3300392451" sldId="297"/>
        </pc:sldMkLst>
      </pc:sldChg>
      <pc:sldChg chg="del">
        <pc:chgData name="Fabien Peixoto" userId="78f98250-c07c-4b18-86ae-6802c7c84cac" providerId="ADAL" clId="{2E70FF44-1A87-4EAB-99E1-0130010897F6}" dt="2026-04-20T17:02:15.733" v="4" actId="2696"/>
        <pc:sldMkLst>
          <pc:docMk/>
          <pc:sldMk cId="3347166366" sldId="298"/>
        </pc:sldMkLst>
      </pc:sldChg>
      <pc:sldChg chg="addSp delSp modSp mod">
        <pc:chgData name="Fabien Peixoto" userId="78f98250-c07c-4b18-86ae-6802c7c84cac" providerId="ADAL" clId="{2E70FF44-1A87-4EAB-99E1-0130010897F6}" dt="2026-04-20T17:04:59.341" v="44" actId="1076"/>
        <pc:sldMkLst>
          <pc:docMk/>
          <pc:sldMk cId="2037706968" sldId="299"/>
        </pc:sldMkLst>
        <pc:spChg chg="del">
          <ac:chgData name="Fabien Peixoto" userId="78f98250-c07c-4b18-86ae-6802c7c84cac" providerId="ADAL" clId="{2E70FF44-1A87-4EAB-99E1-0130010897F6}" dt="2026-04-20T17:03:41.742" v="13" actId="478"/>
          <ac:spMkLst>
            <pc:docMk/>
            <pc:sldMk cId="2037706968" sldId="299"/>
            <ac:spMk id="2" creationId="{89CD763C-BFB2-94A7-A1E3-DD574C1F1840}"/>
          </ac:spMkLst>
        </pc:spChg>
        <pc:spChg chg="add mod">
          <ac:chgData name="Fabien Peixoto" userId="78f98250-c07c-4b18-86ae-6802c7c84cac" providerId="ADAL" clId="{2E70FF44-1A87-4EAB-99E1-0130010897F6}" dt="2026-04-20T17:03:44.129" v="15"/>
          <ac:spMkLst>
            <pc:docMk/>
            <pc:sldMk cId="2037706968" sldId="299"/>
            <ac:spMk id="4" creationId="{517D1E18-21DF-C93B-C9BB-3FFA7F63397B}"/>
          </ac:spMkLst>
        </pc:spChg>
        <pc:spChg chg="del">
          <ac:chgData name="Fabien Peixoto" userId="78f98250-c07c-4b18-86ae-6802c7c84cac" providerId="ADAL" clId="{2E70FF44-1A87-4EAB-99E1-0130010897F6}" dt="2026-04-20T17:03:43.643" v="14" actId="478"/>
          <ac:spMkLst>
            <pc:docMk/>
            <pc:sldMk cId="2037706968" sldId="299"/>
            <ac:spMk id="10" creationId="{58F5D99E-A7A3-81E7-634D-7F45D00A9117}"/>
          </ac:spMkLst>
        </pc:spChg>
        <pc:spChg chg="add mod ord">
          <ac:chgData name="Fabien Peixoto" userId="78f98250-c07c-4b18-86ae-6802c7c84cac" providerId="ADAL" clId="{2E70FF44-1A87-4EAB-99E1-0130010897F6}" dt="2026-04-20T17:04:51.114" v="26" actId="166"/>
          <ac:spMkLst>
            <pc:docMk/>
            <pc:sldMk cId="2037706968" sldId="299"/>
            <ac:spMk id="17" creationId="{679D214D-08DD-B634-B040-5E6CC4AC5F08}"/>
          </ac:spMkLst>
        </pc:spChg>
        <pc:spChg chg="add del mod">
          <ac:chgData name="Fabien Peixoto" userId="78f98250-c07c-4b18-86ae-6802c7c84cac" providerId="ADAL" clId="{2E70FF44-1A87-4EAB-99E1-0130010897F6}" dt="2026-04-20T17:04:34.167" v="22" actId="478"/>
          <ac:spMkLst>
            <pc:docMk/>
            <pc:sldMk cId="2037706968" sldId="299"/>
            <ac:spMk id="18" creationId="{20917C2C-84FD-4451-785B-DE711F7CD1C8}"/>
          </ac:spMkLst>
        </pc:spChg>
        <pc:graphicFrameChg chg="add mod">
          <ac:chgData name="Fabien Peixoto" userId="78f98250-c07c-4b18-86ae-6802c7c84cac" providerId="ADAL" clId="{2E70FF44-1A87-4EAB-99E1-0130010897F6}" dt="2026-04-20T17:03:44.129" v="15"/>
          <ac:graphicFrameMkLst>
            <pc:docMk/>
            <pc:sldMk cId="2037706968" sldId="299"/>
            <ac:graphicFrameMk id="15" creationId="{ECCBA849-2456-BC2E-17FA-C834D4956A50}"/>
          </ac:graphicFrameMkLst>
        </pc:graphicFrameChg>
        <pc:picChg chg="add del mod">
          <ac:chgData name="Fabien Peixoto" userId="78f98250-c07c-4b18-86ae-6802c7c84cac" providerId="ADAL" clId="{2E70FF44-1A87-4EAB-99E1-0130010897F6}" dt="2026-04-20T17:04:24.270" v="19" actId="478"/>
          <ac:picMkLst>
            <pc:docMk/>
            <pc:sldMk cId="2037706968" sldId="299"/>
            <ac:picMk id="14" creationId="{0198F4AA-8C61-0B86-C455-C8A9B3AED0CA}"/>
          </ac:picMkLst>
        </pc:picChg>
        <pc:picChg chg="del">
          <ac:chgData name="Fabien Peixoto" userId="78f98250-c07c-4b18-86ae-6802c7c84cac" providerId="ADAL" clId="{2E70FF44-1A87-4EAB-99E1-0130010897F6}" dt="2026-04-20T17:03:40.015" v="12" actId="478"/>
          <ac:picMkLst>
            <pc:docMk/>
            <pc:sldMk cId="2037706968" sldId="299"/>
            <ac:picMk id="16" creationId="{272081CA-4357-3F1C-61DD-2874B6D3DE02}"/>
          </ac:picMkLst>
        </pc:picChg>
        <pc:picChg chg="add mod">
          <ac:chgData name="Fabien Peixoto" userId="78f98250-c07c-4b18-86ae-6802c7c84cac" providerId="ADAL" clId="{2E70FF44-1A87-4EAB-99E1-0130010897F6}" dt="2026-04-20T17:04:59.341" v="44" actId="1076"/>
          <ac:picMkLst>
            <pc:docMk/>
            <pc:sldMk cId="2037706968" sldId="299"/>
            <ac:picMk id="19" creationId="{00C8645B-1C71-6678-F717-8A36B5C7820E}"/>
          </ac:picMkLst>
        </pc:picChg>
      </pc:sldChg>
      <pc:sldChg chg="modSp del mod">
        <pc:chgData name="Fabien Peixoto" userId="78f98250-c07c-4b18-86ae-6802c7c84cac" providerId="ADAL" clId="{2E70FF44-1A87-4EAB-99E1-0130010897F6}" dt="2026-04-20T17:05:07.231" v="45" actId="2696"/>
        <pc:sldMkLst>
          <pc:docMk/>
          <pc:sldMk cId="1458781077" sldId="301"/>
        </pc:sldMkLst>
        <pc:spChg chg="mod">
          <ac:chgData name="Fabien Peixoto" userId="78f98250-c07c-4b18-86ae-6802c7c84cac" providerId="ADAL" clId="{2E70FF44-1A87-4EAB-99E1-0130010897F6}" dt="2026-04-20T17:04:39.868" v="23" actId="14100"/>
          <ac:spMkLst>
            <pc:docMk/>
            <pc:sldMk cId="1458781077" sldId="301"/>
            <ac:spMk id="16" creationId="{B26983E9-F056-B71D-9E45-E6E6034CAAA0}"/>
          </ac:spMkLst>
        </pc:spChg>
      </pc:sldChg>
      <pc:sldChg chg="del">
        <pc:chgData name="Fabien Peixoto" userId="78f98250-c07c-4b18-86ae-6802c7c84cac" providerId="ADAL" clId="{2E70FF44-1A87-4EAB-99E1-0130010897F6}" dt="2026-04-20T17:03:53.449" v="16" actId="2696"/>
        <pc:sldMkLst>
          <pc:docMk/>
          <pc:sldMk cId="462900335" sldId="302"/>
        </pc:sldMkLst>
      </pc:sldChg>
      <pc:sldChg chg="del">
        <pc:chgData name="Fabien Peixoto" userId="78f98250-c07c-4b18-86ae-6802c7c84cac" providerId="ADAL" clId="{2E70FF44-1A87-4EAB-99E1-0130010897F6}" dt="2026-04-20T17:04:06.966" v="18" actId="2696"/>
        <pc:sldMkLst>
          <pc:docMk/>
          <pc:sldMk cId="959727891" sldId="303"/>
        </pc:sldMkLst>
      </pc:sldChg>
      <pc:sldChg chg="add">
        <pc:chgData name="Fabien Peixoto" userId="78f98250-c07c-4b18-86ae-6802c7c84cac" providerId="ADAL" clId="{2E70FF44-1A87-4EAB-99E1-0130010897F6}" dt="2026-04-20T17:03:27.179" v="11" actId="2890"/>
        <pc:sldMkLst>
          <pc:docMk/>
          <pc:sldMk cId="1588756004" sldId="30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</a:p>
        </c:rich>
      </c:tx>
      <c:layout>
        <c:manualLayout>
          <c:xMode val="edge"/>
          <c:yMode val="edge"/>
          <c:x val="0.45142556194932854"/>
          <c:y val="5.8532898254152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6035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D-40EB-AE17-757EA147168C}"/>
              </c:ext>
            </c:extLst>
          </c:dPt>
          <c:dPt>
            <c:idx val="1"/>
            <c:bubble3D val="0"/>
            <c:spPr>
              <a:solidFill>
                <a:srgbClr val="7DD8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D-40EB-AE17-757EA147168C}"/>
              </c:ext>
            </c:extLst>
          </c:dPt>
          <c:dPt>
            <c:idx val="2"/>
            <c:bubble3D val="0"/>
            <c:spPr>
              <a:solidFill>
                <a:srgbClr val="FE510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CD-40EB-AE17-757EA147168C}"/>
              </c:ext>
            </c:extLst>
          </c:dPt>
          <c:dPt>
            <c:idx val="3"/>
            <c:bubble3D val="0"/>
            <c:spPr>
              <a:solidFill>
                <a:srgbClr val="F9F7E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CD-40EB-AE17-757EA147168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FC8AA64-D35D-744E-B2E5-2F44D00BC9BA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endParaRPr lang="en-B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3CD-40EB-AE17-757EA14716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Lorem</c:v>
                </c:pt>
                <c:pt idx="1">
                  <c:v>Ipsum</c:v>
                </c:pt>
                <c:pt idx="2">
                  <c:v>Sit</c:v>
                </c:pt>
                <c:pt idx="3">
                  <c:v>Amer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CD-40EB-AE17-757EA147168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A1C0D-B670-5C43-A8DE-26E6D8E13A9D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C9C07-B9CE-7845-9F2A-30E2AFE6B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3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C9C07-B9CE-7845-9F2A-30E2AFE6B8B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13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C9C07-B9CE-7845-9F2A-30E2AFE6B8B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28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6447E80-25F3-98A0-B755-BA465DCAE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1671" y="6028972"/>
            <a:ext cx="1555750" cy="5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4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37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14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528C193-2FB0-67B1-4E6D-3CA59B3D9A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62" t="7769" r="18099" b="7620"/>
          <a:stretch>
            <a:fillRect/>
          </a:stretch>
        </p:blipFill>
        <p:spPr>
          <a:xfrm>
            <a:off x="0" y="1731294"/>
            <a:ext cx="3388737" cy="322953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173CFB3-61A2-8E16-CEDC-0D99EDDBD73E}"/>
              </a:ext>
            </a:extLst>
          </p:cNvPr>
          <p:cNvGrpSpPr/>
          <p:nvPr/>
        </p:nvGrpSpPr>
        <p:grpSpPr>
          <a:xfrm>
            <a:off x="7823225" y="378770"/>
            <a:ext cx="3993867" cy="617926"/>
            <a:chOff x="7573507" y="479354"/>
            <a:chExt cx="4307594" cy="66646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345788-3FD8-0CB9-8D55-27005AAE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968" b="29061"/>
            <a:stretch>
              <a:fillRect/>
            </a:stretch>
          </p:blipFill>
          <p:spPr>
            <a:xfrm>
              <a:off x="7573507" y="479354"/>
              <a:ext cx="2469869" cy="66646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AE7A120-0350-9BAB-33CB-586A8AEDB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4704" y="509238"/>
              <a:ext cx="1676397" cy="606696"/>
            </a:xfrm>
            <a:prstGeom prst="rect">
              <a:avLst/>
            </a:prstGeom>
          </p:spPr>
        </p:pic>
      </p:grpSp>
      <p:pic>
        <p:nvPicPr>
          <p:cNvPr id="14" name="Picture 5" descr="A picture containing screenshot, text, graphics, logo&#10;&#10;Description automatically generated">
            <a:extLst>
              <a:ext uri="{FF2B5EF4-FFF2-40B4-BE49-F238E27FC236}">
                <a16:creationId xmlns:a16="http://schemas.microsoft.com/office/drawing/2014/main" id="{D8ADFB27-CEA2-5CE0-BBD9-B00D18F93C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715" b="22845"/>
          <a:stretch>
            <a:fillRect/>
          </a:stretch>
        </p:blipFill>
        <p:spPr>
          <a:xfrm>
            <a:off x="10409034" y="6036385"/>
            <a:ext cx="1408057" cy="61792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E42EB2C-1C10-94E4-649A-E99F47BE6DAF}"/>
              </a:ext>
            </a:extLst>
          </p:cNvPr>
          <p:cNvGrpSpPr/>
          <p:nvPr/>
        </p:nvGrpSpPr>
        <p:grpSpPr>
          <a:xfrm>
            <a:off x="7113511" y="6110534"/>
            <a:ext cx="3149278" cy="472997"/>
            <a:chOff x="7478059" y="6159843"/>
            <a:chExt cx="3149278" cy="47299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B74BAD8-E395-3E15-E40B-C692BD6B27BB}"/>
                </a:ext>
              </a:extLst>
            </p:cNvPr>
            <p:cNvSpPr txBox="1"/>
            <p:nvPr/>
          </p:nvSpPr>
          <p:spPr>
            <a:xfrm>
              <a:off x="7486996" y="6261869"/>
              <a:ext cx="3140341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b="1" dirty="0" err="1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wwww.meetingstandards.eu</a:t>
              </a:r>
              <a:endParaRPr lang="fr-FR" sz="1500" b="1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A769E3C-1F0B-D17C-A0B6-C1332DB631E3}"/>
                </a:ext>
              </a:extLst>
            </p:cNvPr>
            <p:cNvSpPr/>
            <p:nvPr/>
          </p:nvSpPr>
          <p:spPr>
            <a:xfrm>
              <a:off x="7478059" y="6159843"/>
              <a:ext cx="3149278" cy="47299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2603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042B876B-B5A0-1DEE-9C9F-3687612063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9065" y="519249"/>
            <a:ext cx="2055076" cy="38683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81AA9AB-6D27-BADA-6CDA-BB0C630BE582}"/>
              </a:ext>
            </a:extLst>
          </p:cNvPr>
          <p:cNvSpPr txBox="1"/>
          <p:nvPr/>
        </p:nvSpPr>
        <p:spPr>
          <a:xfrm>
            <a:off x="903156" y="555893"/>
            <a:ext cx="24796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logo here</a:t>
            </a:r>
            <a:endParaRPr lang="en-BE" sz="16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4C65DD2-0092-4A9B-0E56-742FB1A58DF0}"/>
              </a:ext>
            </a:extLst>
          </p:cNvPr>
          <p:cNvSpPr/>
          <p:nvPr/>
        </p:nvSpPr>
        <p:spPr>
          <a:xfrm>
            <a:off x="191317" y="218826"/>
            <a:ext cx="3903351" cy="9876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60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5DEFA67-BCD9-102F-925E-42B3E12E8525}"/>
              </a:ext>
            </a:extLst>
          </p:cNvPr>
          <p:cNvSpPr txBox="1"/>
          <p:nvPr/>
        </p:nvSpPr>
        <p:spPr>
          <a:xfrm>
            <a:off x="3781528" y="2261815"/>
            <a:ext cx="5330150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BE" sz="600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fr-FR" sz="60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endParaRPr lang="en-BE" sz="400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83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8173CFB3-61A2-8E16-CEDC-0D99EDDBD73E}"/>
              </a:ext>
            </a:extLst>
          </p:cNvPr>
          <p:cNvGrpSpPr/>
          <p:nvPr/>
        </p:nvGrpSpPr>
        <p:grpSpPr>
          <a:xfrm>
            <a:off x="7823225" y="378770"/>
            <a:ext cx="3993867" cy="617926"/>
            <a:chOff x="7573507" y="479354"/>
            <a:chExt cx="4307594" cy="66646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345788-3FD8-0CB9-8D55-27005AAE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968" b="29061"/>
            <a:stretch>
              <a:fillRect/>
            </a:stretch>
          </p:blipFill>
          <p:spPr>
            <a:xfrm>
              <a:off x="7573507" y="479354"/>
              <a:ext cx="2469869" cy="66646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AE7A120-0350-9BAB-33CB-586A8AEDB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4704" y="509238"/>
              <a:ext cx="1676397" cy="606696"/>
            </a:xfrm>
            <a:prstGeom prst="rect">
              <a:avLst/>
            </a:prstGeom>
          </p:spPr>
        </p:pic>
      </p:grpSp>
      <p:pic>
        <p:nvPicPr>
          <p:cNvPr id="14" name="Picture 5" descr="A picture containing screenshot, text, graphics, logo&#10;&#10;Description automatically generated">
            <a:extLst>
              <a:ext uri="{FF2B5EF4-FFF2-40B4-BE49-F238E27FC236}">
                <a16:creationId xmlns:a16="http://schemas.microsoft.com/office/drawing/2014/main" id="{D8ADFB27-CEA2-5CE0-BBD9-B00D18F93C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715" b="22845"/>
          <a:stretch>
            <a:fillRect/>
          </a:stretch>
        </p:blipFill>
        <p:spPr>
          <a:xfrm>
            <a:off x="10409034" y="6036385"/>
            <a:ext cx="1408057" cy="61792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E42EB2C-1C10-94E4-649A-E99F47BE6DAF}"/>
              </a:ext>
            </a:extLst>
          </p:cNvPr>
          <p:cNvGrpSpPr/>
          <p:nvPr/>
        </p:nvGrpSpPr>
        <p:grpSpPr>
          <a:xfrm>
            <a:off x="7113511" y="6110534"/>
            <a:ext cx="3149278" cy="472997"/>
            <a:chOff x="7478059" y="6159843"/>
            <a:chExt cx="3149278" cy="47299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B74BAD8-E395-3E15-E40B-C692BD6B27BB}"/>
                </a:ext>
              </a:extLst>
            </p:cNvPr>
            <p:cNvSpPr txBox="1"/>
            <p:nvPr/>
          </p:nvSpPr>
          <p:spPr>
            <a:xfrm>
              <a:off x="7486996" y="6261869"/>
              <a:ext cx="3140341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b="1" dirty="0" err="1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wwww.meetingstandards.eu</a:t>
              </a:r>
              <a:endParaRPr lang="fr-FR" sz="1500" b="1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A769E3C-1F0B-D17C-A0B6-C1332DB631E3}"/>
                </a:ext>
              </a:extLst>
            </p:cNvPr>
            <p:cNvSpPr/>
            <p:nvPr/>
          </p:nvSpPr>
          <p:spPr>
            <a:xfrm>
              <a:off x="7478059" y="6159843"/>
              <a:ext cx="3149278" cy="47299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2603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042B876B-B5A0-1DEE-9C9F-3687612063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9065" y="519249"/>
            <a:ext cx="2055076" cy="386838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C97747A-5982-75B0-EE48-F73AC4B0398A}"/>
              </a:ext>
            </a:extLst>
          </p:cNvPr>
          <p:cNvSpPr txBox="1"/>
          <p:nvPr/>
        </p:nvSpPr>
        <p:spPr>
          <a:xfrm>
            <a:off x="1734636" y="1725656"/>
            <a:ext cx="8996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Sed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perspiciatis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unde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omnis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iste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natus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error sit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voluptatem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accusantium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doloremque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30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laudantium</a:t>
            </a:r>
            <a:r>
              <a:rPr lang="en-GB" sz="30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Sed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ut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perspiciatis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unde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omnis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iste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natus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error sit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voluptatem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accusantium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doloremque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laudantium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. Sed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ut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perspiciatis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unde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omnis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iste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natus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error sit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voluptatem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accusantium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doloremque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laudantium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. Sed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ut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perspiciatis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3000" dirty="0" err="1">
                <a:solidFill>
                  <a:srgbClr val="26035D"/>
                </a:solidFill>
                <a:latin typeface="Open Sans" panose="020B0606030504020204" pitchFamily="34" charset="0"/>
              </a:rPr>
              <a:t>unde</a:t>
            </a:r>
            <a:r>
              <a:rPr lang="en-GB" sz="3000" dirty="0">
                <a:solidFill>
                  <a:srgbClr val="26035D"/>
                </a:solidFill>
                <a:latin typeface="Open Sans" panose="020B0606030504020204" pitchFamily="34" charset="0"/>
              </a:rPr>
              <a:t> omnis.</a:t>
            </a:r>
            <a:endParaRPr lang="en-BE" sz="300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6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01D7A84-AC8C-E982-99EC-A2B76C7E5D24}"/>
              </a:ext>
            </a:extLst>
          </p:cNvPr>
          <p:cNvSpPr txBox="1"/>
          <p:nvPr/>
        </p:nvSpPr>
        <p:spPr>
          <a:xfrm>
            <a:off x="755430" y="2651579"/>
            <a:ext cx="3029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perspiciatis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unde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omnis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iste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natus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error sit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voluptatem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accusantium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doloremque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laudantium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.</a:t>
            </a:r>
            <a:endParaRPr lang="en-BE" sz="24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2AA0A-0DE0-1DFB-EC63-3B6C0B7B620A}"/>
              </a:ext>
            </a:extLst>
          </p:cNvPr>
          <p:cNvSpPr txBox="1"/>
          <p:nvPr/>
        </p:nvSpPr>
        <p:spPr>
          <a:xfrm>
            <a:off x="4773774" y="2651579"/>
            <a:ext cx="3029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perspiciatis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unde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omnis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iste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natus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error sit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voluptatem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accusantium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doloremque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laudantium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.</a:t>
            </a:r>
            <a:endParaRPr lang="en-BE" sz="24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A0207-75DD-76AF-87CA-A3FB1241A727}"/>
              </a:ext>
            </a:extLst>
          </p:cNvPr>
          <p:cNvSpPr txBox="1"/>
          <p:nvPr/>
        </p:nvSpPr>
        <p:spPr>
          <a:xfrm>
            <a:off x="8407080" y="2651579"/>
            <a:ext cx="3029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perspiciatis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unde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omnis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iste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natus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error sit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voluptatem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accusantium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doloremque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laudantium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.</a:t>
            </a:r>
            <a:endParaRPr lang="en-BE" sz="24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733B7F7-E661-322E-0907-2AA04DCDE5D8}"/>
              </a:ext>
            </a:extLst>
          </p:cNvPr>
          <p:cNvSpPr/>
          <p:nvPr/>
        </p:nvSpPr>
        <p:spPr>
          <a:xfrm>
            <a:off x="524472" y="2343276"/>
            <a:ext cx="3645488" cy="3294262"/>
          </a:xfrm>
          <a:prstGeom prst="roundRect">
            <a:avLst/>
          </a:prstGeom>
          <a:noFill/>
          <a:ln w="15875">
            <a:solidFill>
              <a:srgbClr val="260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8B0C2028-461B-1EE4-1752-03B76215442F}"/>
              </a:ext>
            </a:extLst>
          </p:cNvPr>
          <p:cNvSpPr/>
          <p:nvPr/>
        </p:nvSpPr>
        <p:spPr>
          <a:xfrm>
            <a:off x="4328417" y="2343276"/>
            <a:ext cx="3645488" cy="3294262"/>
          </a:xfrm>
          <a:prstGeom prst="roundRect">
            <a:avLst/>
          </a:prstGeom>
          <a:noFill/>
          <a:ln w="15875">
            <a:solidFill>
              <a:srgbClr val="260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31154A9B-C0AF-5062-6AB1-5821D00D236D}"/>
              </a:ext>
            </a:extLst>
          </p:cNvPr>
          <p:cNvSpPr/>
          <p:nvPr/>
        </p:nvSpPr>
        <p:spPr>
          <a:xfrm>
            <a:off x="8132362" y="2343276"/>
            <a:ext cx="3645488" cy="3294262"/>
          </a:xfrm>
          <a:prstGeom prst="roundRect">
            <a:avLst/>
          </a:prstGeom>
          <a:noFill/>
          <a:ln w="15875">
            <a:solidFill>
              <a:srgbClr val="260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CBF9A76-530D-CAB6-BB5E-1614B0CB5CB2}"/>
              </a:ext>
            </a:extLst>
          </p:cNvPr>
          <p:cNvGrpSpPr/>
          <p:nvPr/>
        </p:nvGrpSpPr>
        <p:grpSpPr>
          <a:xfrm>
            <a:off x="7823225" y="378770"/>
            <a:ext cx="3993867" cy="617926"/>
            <a:chOff x="7573507" y="479354"/>
            <a:chExt cx="4307594" cy="66646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C52317A-517A-D74B-94EE-118C0E9C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968" b="29061"/>
            <a:stretch>
              <a:fillRect/>
            </a:stretch>
          </p:blipFill>
          <p:spPr>
            <a:xfrm>
              <a:off x="7573507" y="479354"/>
              <a:ext cx="2469869" cy="66646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6BD277B-9C4B-559B-B30D-F54E60475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4704" y="509238"/>
              <a:ext cx="1676397" cy="606696"/>
            </a:xfrm>
            <a:prstGeom prst="rect">
              <a:avLst/>
            </a:prstGeom>
          </p:spPr>
        </p:pic>
      </p:grpSp>
      <p:pic>
        <p:nvPicPr>
          <p:cNvPr id="16" name="Picture 5" descr="A picture containing screenshot, text, graphics, logo&#10;&#10;Description automatically generated">
            <a:extLst>
              <a:ext uri="{FF2B5EF4-FFF2-40B4-BE49-F238E27FC236}">
                <a16:creationId xmlns:a16="http://schemas.microsoft.com/office/drawing/2014/main" id="{524DBC78-69DA-536A-B632-0E56DA61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715" b="22845"/>
          <a:stretch>
            <a:fillRect/>
          </a:stretch>
        </p:blipFill>
        <p:spPr>
          <a:xfrm>
            <a:off x="10409034" y="6036385"/>
            <a:ext cx="1408057" cy="617925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AB5708F-7228-5DBE-137A-B88C0F7BF1C6}"/>
              </a:ext>
            </a:extLst>
          </p:cNvPr>
          <p:cNvGrpSpPr/>
          <p:nvPr/>
        </p:nvGrpSpPr>
        <p:grpSpPr>
          <a:xfrm>
            <a:off x="7113511" y="6110534"/>
            <a:ext cx="3149278" cy="472997"/>
            <a:chOff x="7478059" y="6159843"/>
            <a:chExt cx="3149278" cy="472997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A01D5A3-6695-46F3-8B87-65F5937569AB}"/>
                </a:ext>
              </a:extLst>
            </p:cNvPr>
            <p:cNvSpPr txBox="1"/>
            <p:nvPr/>
          </p:nvSpPr>
          <p:spPr>
            <a:xfrm>
              <a:off x="7486996" y="6261869"/>
              <a:ext cx="3140341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b="1" dirty="0" err="1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wwww.meetingstandards.eu</a:t>
              </a:r>
              <a:endParaRPr lang="fr-FR" sz="1500" b="1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E7B6454-0470-AAC7-62E2-516B93757B3C}"/>
                </a:ext>
              </a:extLst>
            </p:cNvPr>
            <p:cNvSpPr/>
            <p:nvPr/>
          </p:nvSpPr>
          <p:spPr>
            <a:xfrm>
              <a:off x="7478059" y="6159843"/>
              <a:ext cx="3149278" cy="47299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2603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Graphique 19">
            <a:extLst>
              <a:ext uri="{FF2B5EF4-FFF2-40B4-BE49-F238E27FC236}">
                <a16:creationId xmlns:a16="http://schemas.microsoft.com/office/drawing/2014/main" id="{6129A9A7-0026-9C78-A0A9-5AAD126E58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9065" y="519249"/>
            <a:ext cx="2055076" cy="386838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312B8F05-CB41-D43D-FD6A-FEB471F8681E}"/>
              </a:ext>
            </a:extLst>
          </p:cNvPr>
          <p:cNvSpPr txBox="1"/>
          <p:nvPr/>
        </p:nvSpPr>
        <p:spPr>
          <a:xfrm>
            <a:off x="592186" y="1584084"/>
            <a:ext cx="73817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BE" sz="400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339163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58F5D99E-A7A3-81E7-634D-7F45D00A9117}"/>
              </a:ext>
            </a:extLst>
          </p:cNvPr>
          <p:cNvSpPr txBox="1"/>
          <p:nvPr/>
        </p:nvSpPr>
        <p:spPr>
          <a:xfrm>
            <a:off x="464950" y="372845"/>
            <a:ext cx="470246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BE" sz="500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fr-FR" sz="50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BE" sz="250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6B243E4-C10D-6F15-066B-F714D0D76356}"/>
              </a:ext>
            </a:extLst>
          </p:cNvPr>
          <p:cNvGrpSpPr/>
          <p:nvPr/>
        </p:nvGrpSpPr>
        <p:grpSpPr>
          <a:xfrm>
            <a:off x="1166680" y="2774297"/>
            <a:ext cx="2616592" cy="6628117"/>
            <a:chOff x="2912216" y="2774297"/>
            <a:chExt cx="2616592" cy="6628117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0BA5502-DAF6-B473-67EB-08DBAC39C03D}"/>
                </a:ext>
              </a:extLst>
            </p:cNvPr>
            <p:cNvSpPr/>
            <p:nvPr/>
          </p:nvSpPr>
          <p:spPr>
            <a:xfrm>
              <a:off x="2912216" y="2774297"/>
              <a:ext cx="2616592" cy="6628117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D81D9676-FFE3-4783-32D4-25A9ABEE3F5C}"/>
                </a:ext>
              </a:extLst>
            </p:cNvPr>
            <p:cNvSpPr txBox="1"/>
            <p:nvPr/>
          </p:nvSpPr>
          <p:spPr>
            <a:xfrm>
              <a:off x="3582174" y="3390615"/>
              <a:ext cx="1265592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BE" sz="3500" dirty="0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770C109-A890-178C-175E-C602F80EDA49}"/>
                </a:ext>
              </a:extLst>
            </p:cNvPr>
            <p:cNvSpPr txBox="1"/>
            <p:nvPr/>
          </p:nvSpPr>
          <p:spPr>
            <a:xfrm>
              <a:off x="3805695" y="4656478"/>
              <a:ext cx="1182865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Sed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</a:t>
              </a: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ut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1</a:t>
              </a:r>
              <a:b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</a:b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Lorem</a:t>
              </a:r>
              <a:endParaRPr lang="en-BE" sz="24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250C6C67-C753-AEBC-4455-4142358C2B1C}"/>
                </a:ext>
              </a:extLst>
            </p:cNvPr>
            <p:cNvSpPr/>
            <p:nvPr/>
          </p:nvSpPr>
          <p:spPr>
            <a:xfrm rot="5400000">
              <a:off x="3513033" y="4797899"/>
              <a:ext cx="76463" cy="305491"/>
            </a:xfrm>
            <a:prstGeom prst="roundRect">
              <a:avLst>
                <a:gd name="adj" fmla="val 50000"/>
              </a:avLst>
            </a:prstGeom>
            <a:solidFill>
              <a:srgbClr val="26035D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F3CA2843-3FFF-F71C-A7F9-41964DD91F93}"/>
                </a:ext>
              </a:extLst>
            </p:cNvPr>
            <p:cNvSpPr txBox="1"/>
            <p:nvPr/>
          </p:nvSpPr>
          <p:spPr>
            <a:xfrm>
              <a:off x="3805695" y="5530238"/>
              <a:ext cx="1182865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Sed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</a:t>
              </a: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ut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1</a:t>
              </a:r>
              <a:b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</a:b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Lorem</a:t>
              </a:r>
              <a:endParaRPr lang="en-BE" sz="24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4BDB7A88-53A0-8181-B29D-69E0401C7C3E}"/>
                </a:ext>
              </a:extLst>
            </p:cNvPr>
            <p:cNvSpPr/>
            <p:nvPr/>
          </p:nvSpPr>
          <p:spPr>
            <a:xfrm rot="5400000">
              <a:off x="3513033" y="5671659"/>
              <a:ext cx="76463" cy="305491"/>
            </a:xfrm>
            <a:prstGeom prst="roundRect">
              <a:avLst>
                <a:gd name="adj" fmla="val 50000"/>
              </a:avLst>
            </a:prstGeom>
            <a:solidFill>
              <a:srgbClr val="26035D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D71A2BC-BC4A-96AD-EB21-046295569BDA}"/>
              </a:ext>
            </a:extLst>
          </p:cNvPr>
          <p:cNvGrpSpPr/>
          <p:nvPr/>
        </p:nvGrpSpPr>
        <p:grpSpPr>
          <a:xfrm>
            <a:off x="4217314" y="1818333"/>
            <a:ext cx="2616592" cy="6628117"/>
            <a:chOff x="6411874" y="1818333"/>
            <a:chExt cx="2616592" cy="6628117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B9451E10-6C9F-8ED7-F82D-3785E6B45850}"/>
                </a:ext>
              </a:extLst>
            </p:cNvPr>
            <p:cNvSpPr/>
            <p:nvPr/>
          </p:nvSpPr>
          <p:spPr>
            <a:xfrm>
              <a:off x="6411874" y="1818333"/>
              <a:ext cx="2616592" cy="6628117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9FD1F4E3-751C-81C9-C1E8-094FA10046DD}"/>
                </a:ext>
              </a:extLst>
            </p:cNvPr>
            <p:cNvSpPr txBox="1"/>
            <p:nvPr/>
          </p:nvSpPr>
          <p:spPr>
            <a:xfrm>
              <a:off x="7087374" y="2438787"/>
              <a:ext cx="1265592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BE" sz="3500" dirty="0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E08F4416-F942-E994-4F6F-77EAF46284F8}"/>
                </a:ext>
              </a:extLst>
            </p:cNvPr>
            <p:cNvSpPr txBox="1"/>
            <p:nvPr/>
          </p:nvSpPr>
          <p:spPr>
            <a:xfrm>
              <a:off x="7310895" y="3704650"/>
              <a:ext cx="1182865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Sed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</a:t>
              </a: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ut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1</a:t>
              </a:r>
              <a:b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</a:b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Lorem</a:t>
              </a:r>
              <a:endParaRPr lang="en-BE" sz="24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7F024CE2-A53C-382E-035E-6BA6C759961E}"/>
                </a:ext>
              </a:extLst>
            </p:cNvPr>
            <p:cNvSpPr/>
            <p:nvPr/>
          </p:nvSpPr>
          <p:spPr>
            <a:xfrm rot="5400000">
              <a:off x="7011820" y="3852483"/>
              <a:ext cx="89287" cy="305491"/>
            </a:xfrm>
            <a:prstGeom prst="roundRect">
              <a:avLst>
                <a:gd name="adj" fmla="val 50000"/>
              </a:avLst>
            </a:prstGeom>
            <a:solidFill>
              <a:srgbClr val="26035D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DB783146-C1FF-8D7C-2466-DE493765853D}"/>
                </a:ext>
              </a:extLst>
            </p:cNvPr>
            <p:cNvSpPr txBox="1"/>
            <p:nvPr/>
          </p:nvSpPr>
          <p:spPr>
            <a:xfrm>
              <a:off x="7310895" y="4578410"/>
              <a:ext cx="1182865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Sed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</a:t>
              </a: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ut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1</a:t>
              </a:r>
              <a:b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</a:b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Lorem</a:t>
              </a:r>
              <a:endParaRPr lang="en-BE" sz="24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817D30D0-9523-1344-A369-67FC7EAF3C6F}"/>
                </a:ext>
              </a:extLst>
            </p:cNvPr>
            <p:cNvSpPr/>
            <p:nvPr/>
          </p:nvSpPr>
          <p:spPr>
            <a:xfrm rot="5400000">
              <a:off x="7011820" y="4726243"/>
              <a:ext cx="89287" cy="305491"/>
            </a:xfrm>
            <a:prstGeom prst="roundRect">
              <a:avLst>
                <a:gd name="adj" fmla="val 50000"/>
              </a:avLst>
            </a:prstGeom>
            <a:solidFill>
              <a:srgbClr val="26035D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7EF80D87-11FB-B175-865C-22F5172832B9}"/>
                </a:ext>
              </a:extLst>
            </p:cNvPr>
            <p:cNvSpPr txBox="1"/>
            <p:nvPr/>
          </p:nvSpPr>
          <p:spPr>
            <a:xfrm>
              <a:off x="7310895" y="5452170"/>
              <a:ext cx="1182865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Sed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</a:t>
              </a:r>
              <a:r>
                <a:rPr lang="en-GB" sz="2400" b="0" i="0" dirty="0" err="1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ut</a:t>
              </a: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 1</a:t>
              </a:r>
              <a:b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</a:br>
              <a:r>
                <a:rPr lang="en-GB" sz="2400" b="0" i="0" dirty="0">
                  <a:solidFill>
                    <a:srgbClr val="26035D"/>
                  </a:solidFill>
                  <a:effectLst/>
                  <a:latin typeface="Open Sans" panose="020B0606030504020204" pitchFamily="34" charset="0"/>
                </a:rPr>
                <a:t>Lorem</a:t>
              </a:r>
              <a:endParaRPr lang="en-BE" sz="24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215F4FAA-F43E-EB77-21E9-B40B20491E4F}"/>
                </a:ext>
              </a:extLst>
            </p:cNvPr>
            <p:cNvSpPr/>
            <p:nvPr/>
          </p:nvSpPr>
          <p:spPr>
            <a:xfrm rot="5400000">
              <a:off x="7011820" y="5600003"/>
              <a:ext cx="89287" cy="305491"/>
            </a:xfrm>
            <a:prstGeom prst="roundRect">
              <a:avLst>
                <a:gd name="adj" fmla="val 50000"/>
              </a:avLst>
            </a:prstGeom>
            <a:solidFill>
              <a:srgbClr val="26035D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EE99A33-90E0-83F6-9B97-558D7976B31C}"/>
              </a:ext>
            </a:extLst>
          </p:cNvPr>
          <p:cNvGrpSpPr/>
          <p:nvPr/>
        </p:nvGrpSpPr>
        <p:grpSpPr>
          <a:xfrm>
            <a:off x="7823225" y="378770"/>
            <a:ext cx="3993867" cy="617926"/>
            <a:chOff x="7573507" y="479354"/>
            <a:chExt cx="4307594" cy="66646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BC692D3-850B-939B-3126-ECC0D6F7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968" b="29061"/>
            <a:stretch>
              <a:fillRect/>
            </a:stretch>
          </p:blipFill>
          <p:spPr>
            <a:xfrm>
              <a:off x="7573507" y="479354"/>
              <a:ext cx="2469869" cy="66646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756E772-BCF1-811C-0621-6CF662737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4704" y="509238"/>
              <a:ext cx="1676397" cy="606696"/>
            </a:xfrm>
            <a:prstGeom prst="rect">
              <a:avLst/>
            </a:prstGeom>
          </p:spPr>
        </p:pic>
      </p:grpSp>
      <p:pic>
        <p:nvPicPr>
          <p:cNvPr id="7" name="Picture 5" descr="A picture containing screenshot, text, graphics, logo&#10;&#10;Description automatically generated">
            <a:extLst>
              <a:ext uri="{FF2B5EF4-FFF2-40B4-BE49-F238E27FC236}">
                <a16:creationId xmlns:a16="http://schemas.microsoft.com/office/drawing/2014/main" id="{2805C1F7-CC0B-34C9-D857-31693AB985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715" b="22845"/>
          <a:stretch>
            <a:fillRect/>
          </a:stretch>
        </p:blipFill>
        <p:spPr>
          <a:xfrm>
            <a:off x="10409034" y="6036385"/>
            <a:ext cx="1408057" cy="61792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4B3F95C-E034-4BD6-555E-B26E8EBF7463}"/>
              </a:ext>
            </a:extLst>
          </p:cNvPr>
          <p:cNvGrpSpPr/>
          <p:nvPr/>
        </p:nvGrpSpPr>
        <p:grpSpPr>
          <a:xfrm>
            <a:off x="7113511" y="6110534"/>
            <a:ext cx="3149278" cy="472997"/>
            <a:chOff x="7478059" y="6159843"/>
            <a:chExt cx="3149278" cy="47299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BA2DA36-8E1D-5812-53F7-2C5DEE93FFE9}"/>
                </a:ext>
              </a:extLst>
            </p:cNvPr>
            <p:cNvSpPr txBox="1"/>
            <p:nvPr/>
          </p:nvSpPr>
          <p:spPr>
            <a:xfrm>
              <a:off x="7486996" y="6261869"/>
              <a:ext cx="3140341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b="1" dirty="0" err="1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wwww.meetingstandards.eu</a:t>
              </a:r>
              <a:endParaRPr lang="fr-FR" sz="1500" b="1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7D3A923-B35A-BBA2-B0D8-ED03F903AE36}"/>
                </a:ext>
              </a:extLst>
            </p:cNvPr>
            <p:cNvSpPr/>
            <p:nvPr/>
          </p:nvSpPr>
          <p:spPr>
            <a:xfrm>
              <a:off x="7478059" y="6159843"/>
              <a:ext cx="3149278" cy="47299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2603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CC0BCF8-68F6-0EEC-35CD-2ACD1D6DC8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9065" y="519249"/>
            <a:ext cx="2055076" cy="386838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F1318B4D-DF39-28B8-720C-41B70E7A6502}"/>
              </a:ext>
            </a:extLst>
          </p:cNvPr>
          <p:cNvSpPr txBox="1"/>
          <p:nvPr/>
        </p:nvSpPr>
        <p:spPr>
          <a:xfrm>
            <a:off x="7732927" y="2153898"/>
            <a:ext cx="3811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Sed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perspiciatis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unde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omnis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iste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natus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error sit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voluptatem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accusantium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doloremque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laudantium</a:t>
            </a:r>
            <a:r>
              <a:rPr lang="en-GB" sz="2400" b="0" i="0" dirty="0">
                <a:solidFill>
                  <a:srgbClr val="26035D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Sed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ut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perspiciatis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unde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omnis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iste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natus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error sit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voluptatem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accusantium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doloremque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 </a:t>
            </a:r>
            <a:r>
              <a:rPr lang="en-GB" sz="2400" dirty="0" err="1">
                <a:solidFill>
                  <a:srgbClr val="26035D"/>
                </a:solidFill>
                <a:latin typeface="Open Sans" panose="020B0606030504020204" pitchFamily="34" charset="0"/>
              </a:rPr>
              <a:t>laudantium</a:t>
            </a:r>
            <a:r>
              <a:rPr lang="en-GB" sz="2400" dirty="0">
                <a:solidFill>
                  <a:srgbClr val="26035D"/>
                </a:solidFill>
                <a:latin typeface="Open Sans" panose="020B0606030504020204" pitchFamily="34" charset="0"/>
              </a:rPr>
              <a:t>.</a:t>
            </a:r>
            <a:endParaRPr lang="en-BE" sz="240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22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8E98898-CB36-2833-3676-9B70DC5AF068}"/>
              </a:ext>
            </a:extLst>
          </p:cNvPr>
          <p:cNvGrpSpPr/>
          <p:nvPr/>
        </p:nvGrpSpPr>
        <p:grpSpPr>
          <a:xfrm>
            <a:off x="5419065" y="378770"/>
            <a:ext cx="6398027" cy="6275540"/>
            <a:chOff x="5419065" y="378770"/>
            <a:chExt cx="6398027" cy="627554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9DC2E4E-F40A-F2C5-F50A-0DA0930D40B6}"/>
                </a:ext>
              </a:extLst>
            </p:cNvPr>
            <p:cNvGrpSpPr/>
            <p:nvPr/>
          </p:nvGrpSpPr>
          <p:grpSpPr>
            <a:xfrm>
              <a:off x="7823225" y="378770"/>
              <a:ext cx="3993867" cy="617926"/>
              <a:chOff x="7573507" y="479354"/>
              <a:chExt cx="4307594" cy="666465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4FAB07CD-E75E-3A99-24C3-5379A37C5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2968" b="29061"/>
              <a:stretch>
                <a:fillRect/>
              </a:stretch>
            </p:blipFill>
            <p:spPr>
              <a:xfrm>
                <a:off x="7573507" y="479354"/>
                <a:ext cx="2469869" cy="666465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E8FBF539-A463-7A90-8011-DB9133343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04704" y="509238"/>
                <a:ext cx="1676397" cy="606696"/>
              </a:xfrm>
              <a:prstGeom prst="rect">
                <a:avLst/>
              </a:prstGeom>
            </p:spPr>
          </p:pic>
        </p:grpSp>
        <p:pic>
          <p:nvPicPr>
            <p:cNvPr id="6" name="Picture 5" descr="A picture containing screenshot, text, graphics, logo&#10;&#10;Description automatically generated">
              <a:extLst>
                <a:ext uri="{FF2B5EF4-FFF2-40B4-BE49-F238E27FC236}">
                  <a16:creationId xmlns:a16="http://schemas.microsoft.com/office/drawing/2014/main" id="{E65DACA7-0935-A5E7-9630-794AA9FB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8715" b="22845"/>
            <a:stretch>
              <a:fillRect/>
            </a:stretch>
          </p:blipFill>
          <p:spPr>
            <a:xfrm>
              <a:off x="10409034" y="6036385"/>
              <a:ext cx="1408057" cy="617925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E902D1A-D2B4-3E4A-CC4B-81B60EF496CA}"/>
                </a:ext>
              </a:extLst>
            </p:cNvPr>
            <p:cNvGrpSpPr/>
            <p:nvPr/>
          </p:nvGrpSpPr>
          <p:grpSpPr>
            <a:xfrm>
              <a:off x="7113511" y="6110534"/>
              <a:ext cx="3149278" cy="472997"/>
              <a:chOff x="7478059" y="6159843"/>
              <a:chExt cx="3149278" cy="472997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7910298-C42C-D09C-DF62-254819AC79A3}"/>
                  </a:ext>
                </a:extLst>
              </p:cNvPr>
              <p:cNvSpPr txBox="1"/>
              <p:nvPr/>
            </p:nvSpPr>
            <p:spPr>
              <a:xfrm>
                <a:off x="7486996" y="6261869"/>
                <a:ext cx="3140341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500" b="1" dirty="0" err="1">
                    <a:solidFill>
                      <a:srgbClr val="26035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wwww.meetingstandards.eu</a:t>
                </a:r>
                <a:endParaRPr lang="fr-FR" sz="1500" b="1" dirty="0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21EEFA15-B932-8862-7024-B70B0935811E}"/>
                  </a:ext>
                </a:extLst>
              </p:cNvPr>
              <p:cNvSpPr/>
              <p:nvPr/>
            </p:nvSpPr>
            <p:spPr>
              <a:xfrm>
                <a:off x="7478059" y="6159843"/>
                <a:ext cx="3149278" cy="472997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26035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8904770D-B8AC-62C6-7DD0-E2FB62C31F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9065" y="519249"/>
              <a:ext cx="2055076" cy="38683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17D1E18-21DF-C93B-C9BB-3FFA7F63397B}"/>
              </a:ext>
            </a:extLst>
          </p:cNvPr>
          <p:cNvSpPr txBox="1"/>
          <p:nvPr/>
        </p:nvSpPr>
        <p:spPr>
          <a:xfrm>
            <a:off x="987186" y="1383646"/>
            <a:ext cx="510881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endParaRPr lang="fr-FR" sz="40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aphique 3">
            <a:extLst>
              <a:ext uri="{FF2B5EF4-FFF2-40B4-BE49-F238E27FC236}">
                <a16:creationId xmlns:a16="http://schemas.microsoft.com/office/drawing/2014/main" id="{ECCBA849-2456-BC2E-17FA-C834D4956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842849"/>
              </p:ext>
            </p:extLst>
          </p:nvPr>
        </p:nvGraphicFramePr>
        <p:xfrm>
          <a:off x="374909" y="1974206"/>
          <a:ext cx="6433949" cy="4238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Image 14">
            <a:extLst>
              <a:ext uri="{FF2B5EF4-FFF2-40B4-BE49-F238E27FC236}">
                <a16:creationId xmlns:a16="http://schemas.microsoft.com/office/drawing/2014/main" id="{00C8645B-1C71-6678-F717-8A36B5C782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68" t="2" r="3690" b="-1"/>
          <a:stretch>
            <a:fillRect/>
          </a:stretch>
        </p:blipFill>
        <p:spPr>
          <a:xfrm>
            <a:off x="6446603" y="1756059"/>
            <a:ext cx="5384392" cy="3960316"/>
          </a:xfrm>
          <a:prstGeom prst="roundRect">
            <a:avLst>
              <a:gd name="adj" fmla="val 6319"/>
            </a:avLst>
          </a:prstGeom>
          <a:noFill/>
          <a:ln>
            <a:noFill/>
          </a:ln>
          <a:effectLst/>
        </p:spPr>
      </p:pic>
      <p:sp>
        <p:nvSpPr>
          <p:cNvPr id="17" name="Rectangle : coins arrondis 15">
            <a:extLst>
              <a:ext uri="{FF2B5EF4-FFF2-40B4-BE49-F238E27FC236}">
                <a16:creationId xmlns:a16="http://schemas.microsoft.com/office/drawing/2014/main" id="{679D214D-08DD-B634-B040-5E6CC4AC5F08}"/>
              </a:ext>
            </a:extLst>
          </p:cNvPr>
          <p:cNvSpPr/>
          <p:nvPr/>
        </p:nvSpPr>
        <p:spPr>
          <a:xfrm>
            <a:off x="6432698" y="1756059"/>
            <a:ext cx="5384392" cy="3960315"/>
          </a:xfrm>
          <a:prstGeom prst="roundRect">
            <a:avLst>
              <a:gd name="adj" fmla="val 6234"/>
            </a:avLst>
          </a:prstGeom>
          <a:gradFill>
            <a:gsLst>
              <a:gs pos="51000">
                <a:srgbClr val="7DD8A4">
                  <a:alpha val="0"/>
                </a:srgbClr>
              </a:gs>
              <a:gs pos="100000">
                <a:srgbClr val="2603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70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D49E3E-5976-ED51-6758-2052237F1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C35AC18F-B908-F82A-E9DB-654ED5D75CD6}"/>
              </a:ext>
            </a:extLst>
          </p:cNvPr>
          <p:cNvSpPr txBox="1"/>
          <p:nvPr/>
        </p:nvSpPr>
        <p:spPr>
          <a:xfrm>
            <a:off x="5960286" y="2809029"/>
            <a:ext cx="5108813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E" sz="250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6B2BC-D406-68CE-F18A-F4303C459404}"/>
              </a:ext>
            </a:extLst>
          </p:cNvPr>
          <p:cNvSpPr txBox="1"/>
          <p:nvPr/>
        </p:nvSpPr>
        <p:spPr>
          <a:xfrm>
            <a:off x="5960286" y="2074515"/>
            <a:ext cx="510881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4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endParaRPr lang="fr-FR" sz="40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C06E6E9-F026-EA7D-BFF7-A5A62656C0B7}"/>
              </a:ext>
            </a:extLst>
          </p:cNvPr>
          <p:cNvGrpSpPr/>
          <p:nvPr/>
        </p:nvGrpSpPr>
        <p:grpSpPr>
          <a:xfrm>
            <a:off x="5419065" y="378770"/>
            <a:ext cx="6398027" cy="6275540"/>
            <a:chOff x="5419065" y="378770"/>
            <a:chExt cx="6398027" cy="627554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B6C3567-60FE-74D7-2FDD-9AA42DE9CA81}"/>
                </a:ext>
              </a:extLst>
            </p:cNvPr>
            <p:cNvGrpSpPr/>
            <p:nvPr/>
          </p:nvGrpSpPr>
          <p:grpSpPr>
            <a:xfrm>
              <a:off x="7823225" y="378770"/>
              <a:ext cx="3993867" cy="617926"/>
              <a:chOff x="7573507" y="479354"/>
              <a:chExt cx="4307594" cy="666465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B9FAEF24-4E55-C10C-92AC-7CBB8A30A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2968" b="29061"/>
              <a:stretch>
                <a:fillRect/>
              </a:stretch>
            </p:blipFill>
            <p:spPr>
              <a:xfrm>
                <a:off x="7573507" y="479354"/>
                <a:ext cx="2469869" cy="666465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3AC18EF6-5E92-BC43-0C44-3F2D2A054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04704" y="509238"/>
                <a:ext cx="1676397" cy="606696"/>
              </a:xfrm>
              <a:prstGeom prst="rect">
                <a:avLst/>
              </a:prstGeom>
            </p:spPr>
          </p:pic>
        </p:grpSp>
        <p:pic>
          <p:nvPicPr>
            <p:cNvPr id="6" name="Picture 5" descr="A picture containing screenshot, text, graphics, logo&#10;&#10;Description automatically generated">
              <a:extLst>
                <a:ext uri="{FF2B5EF4-FFF2-40B4-BE49-F238E27FC236}">
                  <a16:creationId xmlns:a16="http://schemas.microsoft.com/office/drawing/2014/main" id="{CADF5C0B-5B8F-73CF-B51D-30866423F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8715" b="22845"/>
            <a:stretch>
              <a:fillRect/>
            </a:stretch>
          </p:blipFill>
          <p:spPr>
            <a:xfrm>
              <a:off x="10409034" y="6036385"/>
              <a:ext cx="1408057" cy="617925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733937C-5596-0493-C2B9-FE330462C1AB}"/>
                </a:ext>
              </a:extLst>
            </p:cNvPr>
            <p:cNvGrpSpPr/>
            <p:nvPr/>
          </p:nvGrpSpPr>
          <p:grpSpPr>
            <a:xfrm>
              <a:off x="7113511" y="6110534"/>
              <a:ext cx="3149278" cy="472997"/>
              <a:chOff x="7478059" y="6159843"/>
              <a:chExt cx="3149278" cy="472997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F2E69A0-B2D7-C075-341D-778DDDA69788}"/>
                  </a:ext>
                </a:extLst>
              </p:cNvPr>
              <p:cNvSpPr txBox="1"/>
              <p:nvPr/>
            </p:nvSpPr>
            <p:spPr>
              <a:xfrm>
                <a:off x="7486996" y="6261869"/>
                <a:ext cx="3140341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500" b="1" dirty="0" err="1">
                    <a:solidFill>
                      <a:srgbClr val="26035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wwww.meetingstandards.eu</a:t>
                </a:r>
                <a:endParaRPr lang="fr-FR" sz="1500" b="1" dirty="0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D14CD754-D50A-012E-C6F8-DA411CD8F15E}"/>
                  </a:ext>
                </a:extLst>
              </p:cNvPr>
              <p:cNvSpPr/>
              <p:nvPr/>
            </p:nvSpPr>
            <p:spPr>
              <a:xfrm>
                <a:off x="7478059" y="6159843"/>
                <a:ext cx="3149278" cy="472997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26035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A49631CC-E5FD-94E1-F50B-65347CE831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9065" y="519249"/>
              <a:ext cx="2055076" cy="386838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51A97249-6EE2-5D66-D75E-DE517F3E7B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793" r="-401"/>
          <a:stretch>
            <a:fillRect/>
          </a:stretch>
        </p:blipFill>
        <p:spPr>
          <a:xfrm>
            <a:off x="0" y="660400"/>
            <a:ext cx="5108814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5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58F5D99E-A7A3-81E7-634D-7F45D00A9117}"/>
              </a:ext>
            </a:extLst>
          </p:cNvPr>
          <p:cNvSpPr txBox="1"/>
          <p:nvPr/>
        </p:nvSpPr>
        <p:spPr>
          <a:xfrm>
            <a:off x="6341287" y="3701702"/>
            <a:ext cx="4251702" cy="1731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perspiciatis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omnis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natus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 sit </a:t>
            </a:r>
            <a:r>
              <a:rPr lang="en-GB" sz="25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GB" sz="25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BE" sz="250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CD763C-BFB2-94A7-A1E3-DD574C1F1840}"/>
              </a:ext>
            </a:extLst>
          </p:cNvPr>
          <p:cNvSpPr txBox="1"/>
          <p:nvPr/>
        </p:nvSpPr>
        <p:spPr>
          <a:xfrm>
            <a:off x="6341287" y="2074515"/>
            <a:ext cx="425170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6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 </a:t>
            </a:r>
            <a:r>
              <a:rPr lang="en-GB" sz="6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</a:t>
            </a:r>
            <a:r>
              <a:rPr lang="en-GB" sz="6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endParaRPr lang="fr-FR" sz="6000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E98898-CB36-2833-3676-9B70DC5AF068}"/>
              </a:ext>
            </a:extLst>
          </p:cNvPr>
          <p:cNvGrpSpPr/>
          <p:nvPr/>
        </p:nvGrpSpPr>
        <p:grpSpPr>
          <a:xfrm>
            <a:off x="5419065" y="378770"/>
            <a:ext cx="6398027" cy="6275540"/>
            <a:chOff x="5419065" y="378770"/>
            <a:chExt cx="6398027" cy="627554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9DC2E4E-F40A-F2C5-F50A-0DA0930D40B6}"/>
                </a:ext>
              </a:extLst>
            </p:cNvPr>
            <p:cNvGrpSpPr/>
            <p:nvPr/>
          </p:nvGrpSpPr>
          <p:grpSpPr>
            <a:xfrm>
              <a:off x="7823225" y="378770"/>
              <a:ext cx="3993867" cy="617926"/>
              <a:chOff x="7573507" y="479354"/>
              <a:chExt cx="4307594" cy="666465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4FAB07CD-E75E-3A99-24C3-5379A37C5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2968" b="29061"/>
              <a:stretch>
                <a:fillRect/>
              </a:stretch>
            </p:blipFill>
            <p:spPr>
              <a:xfrm>
                <a:off x="7573507" y="479354"/>
                <a:ext cx="2469869" cy="666465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E8FBF539-A463-7A90-8011-DB9133343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04704" y="509238"/>
                <a:ext cx="1676397" cy="606696"/>
              </a:xfrm>
              <a:prstGeom prst="rect">
                <a:avLst/>
              </a:prstGeom>
            </p:spPr>
          </p:pic>
        </p:grpSp>
        <p:pic>
          <p:nvPicPr>
            <p:cNvPr id="6" name="Picture 5" descr="A picture containing screenshot, text, graphics, logo&#10;&#10;Description automatically generated">
              <a:extLst>
                <a:ext uri="{FF2B5EF4-FFF2-40B4-BE49-F238E27FC236}">
                  <a16:creationId xmlns:a16="http://schemas.microsoft.com/office/drawing/2014/main" id="{E65DACA7-0935-A5E7-9630-794AA9FB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8715" b="22845"/>
            <a:stretch>
              <a:fillRect/>
            </a:stretch>
          </p:blipFill>
          <p:spPr>
            <a:xfrm>
              <a:off x="10409034" y="6036385"/>
              <a:ext cx="1408057" cy="617925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E902D1A-D2B4-3E4A-CC4B-81B60EF496CA}"/>
                </a:ext>
              </a:extLst>
            </p:cNvPr>
            <p:cNvGrpSpPr/>
            <p:nvPr/>
          </p:nvGrpSpPr>
          <p:grpSpPr>
            <a:xfrm>
              <a:off x="7113511" y="6110534"/>
              <a:ext cx="3149278" cy="472997"/>
              <a:chOff x="7478059" y="6159843"/>
              <a:chExt cx="3149278" cy="472997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7910298-C42C-D09C-DF62-254819AC79A3}"/>
                  </a:ext>
                </a:extLst>
              </p:cNvPr>
              <p:cNvSpPr txBox="1"/>
              <p:nvPr/>
            </p:nvSpPr>
            <p:spPr>
              <a:xfrm>
                <a:off x="7486996" y="6261869"/>
                <a:ext cx="3140341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500" b="1" dirty="0" err="1">
                    <a:solidFill>
                      <a:srgbClr val="26035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wwww.meetingstandards.eu</a:t>
                </a:r>
                <a:endParaRPr lang="fr-FR" sz="1500" b="1" dirty="0">
                  <a:solidFill>
                    <a:srgbClr val="2603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21EEFA15-B932-8862-7024-B70B0935811E}"/>
                  </a:ext>
                </a:extLst>
              </p:cNvPr>
              <p:cNvSpPr/>
              <p:nvPr/>
            </p:nvSpPr>
            <p:spPr>
              <a:xfrm>
                <a:off x="7478059" y="6159843"/>
                <a:ext cx="3149278" cy="472997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26035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8904770D-B8AC-62C6-7DD0-E2FB62C31F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9065" y="519249"/>
              <a:ext cx="2055076" cy="386838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94E4E7B-A796-8787-5EB7-4387772F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67" r="25"/>
          <a:stretch>
            <a:fillRect/>
          </a:stretch>
        </p:blipFill>
        <p:spPr>
          <a:xfrm>
            <a:off x="0" y="660400"/>
            <a:ext cx="5108814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50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CCC1F4A-704D-9E8C-9341-354762C7AD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3" r="22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3E73F6-15D4-D537-D6DD-C0764A9CE7A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51000">
                <a:srgbClr val="7DD8A4">
                  <a:alpha val="0"/>
                </a:srgbClr>
              </a:gs>
              <a:gs pos="100000">
                <a:srgbClr val="F9F7E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5" descr="A picture containing screenshot, text, graphics, logo&#10;&#10;Description automatically generated">
            <a:extLst>
              <a:ext uri="{FF2B5EF4-FFF2-40B4-BE49-F238E27FC236}">
                <a16:creationId xmlns:a16="http://schemas.microsoft.com/office/drawing/2014/main" id="{2023D17F-14DF-6BB0-6E8C-A3489DD90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715" b="22845"/>
          <a:stretch>
            <a:fillRect/>
          </a:stretch>
        </p:blipFill>
        <p:spPr>
          <a:xfrm>
            <a:off x="10409034" y="6036385"/>
            <a:ext cx="1408057" cy="6179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1765BEC-9EDB-8CEF-11F6-DF38970439ED}"/>
              </a:ext>
            </a:extLst>
          </p:cNvPr>
          <p:cNvSpPr txBox="1"/>
          <p:nvPr/>
        </p:nvSpPr>
        <p:spPr>
          <a:xfrm>
            <a:off x="7122448" y="6212560"/>
            <a:ext cx="314034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500" b="1" dirty="0" err="1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wwww.meetingstandards.eu</a:t>
            </a:r>
            <a:endParaRPr lang="fr-FR" sz="1500" b="1" dirty="0">
              <a:solidFill>
                <a:srgbClr val="2603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8871ECB-BA53-C856-D5AD-9A3517989E37}"/>
              </a:ext>
            </a:extLst>
          </p:cNvPr>
          <p:cNvSpPr/>
          <p:nvPr/>
        </p:nvSpPr>
        <p:spPr>
          <a:xfrm>
            <a:off x="7113511" y="6110534"/>
            <a:ext cx="3149278" cy="4729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260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24C845B-70BC-CF45-B382-B7D89C59DE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384" b="18365"/>
          <a:stretch>
            <a:fillRect/>
          </a:stretch>
        </p:blipFill>
        <p:spPr>
          <a:xfrm>
            <a:off x="8044063" y="295735"/>
            <a:ext cx="2173323" cy="8465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E09E666-706E-45E5-058C-297CF1D2FD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9344" y="467390"/>
            <a:ext cx="1475119" cy="533852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23C14AE2-3BD7-E05B-1089-B06105779AFE}"/>
              </a:ext>
            </a:extLst>
          </p:cNvPr>
          <p:cNvSpPr txBox="1"/>
          <p:nvPr/>
        </p:nvSpPr>
        <p:spPr>
          <a:xfrm>
            <a:off x="573282" y="5552636"/>
            <a:ext cx="5108814" cy="659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6000" dirty="0">
                <a:solidFill>
                  <a:srgbClr val="260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925F29A-E047-0F7A-205F-A7885C6153BE}"/>
              </a:ext>
            </a:extLst>
          </p:cNvPr>
          <p:cNvGrpSpPr/>
          <p:nvPr/>
        </p:nvGrpSpPr>
        <p:grpSpPr>
          <a:xfrm>
            <a:off x="9989501" y="1300008"/>
            <a:ext cx="1844962" cy="347287"/>
            <a:chOff x="5501886" y="519250"/>
            <a:chExt cx="2055076" cy="386838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9812B59E-F8FD-19CF-189E-C377F460FA25}"/>
                </a:ext>
              </a:extLst>
            </p:cNvPr>
            <p:cNvSpPr/>
            <p:nvPr/>
          </p:nvSpPr>
          <p:spPr>
            <a:xfrm>
              <a:off x="5501886" y="519250"/>
              <a:ext cx="2055076" cy="3868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09FD51EA-E35F-AA9A-64F9-1F2ECB9F00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7677" t="27503" r="8485" b="22733"/>
            <a:stretch>
              <a:fillRect/>
            </a:stretch>
          </p:blipFill>
          <p:spPr>
            <a:xfrm>
              <a:off x="5659654" y="625642"/>
              <a:ext cx="1722923" cy="192505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DF457CE3-FCDF-2A42-0C56-5B7A5A1607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91"/>
          <a:stretch>
            <a:fillRect/>
          </a:stretch>
        </p:blipFill>
        <p:spPr>
          <a:xfrm>
            <a:off x="-74428" y="812948"/>
            <a:ext cx="4965403" cy="36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8989"/>
      </p:ext>
    </p:extLst>
  </p:cSld>
  <p:clrMapOvr>
    <a:masterClrMapping/>
  </p:clrMapOvr>
</p:sld>
</file>

<file path=ppt/theme/theme1.xml><?xml version="1.0" encoding="utf-8"?>
<a:theme xmlns:a="http://schemas.openxmlformats.org/drawingml/2006/main" name="SB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7125239842F41B13946152063C066" ma:contentTypeVersion="18" ma:contentTypeDescription="Create a new document." ma:contentTypeScope="" ma:versionID="489a67424ed32664adee4ab057b4cf19">
  <xsd:schema xmlns:xsd="http://www.w3.org/2001/XMLSchema" xmlns:xs="http://www.w3.org/2001/XMLSchema" xmlns:p="http://schemas.microsoft.com/office/2006/metadata/properties" xmlns:ns2="e2ae7315-3643-4a7e-b4d0-2cce5ef7dc14" xmlns:ns3="a4f4a26f-39bf-4dbe-8a90-70bf2997b194" targetNamespace="http://schemas.microsoft.com/office/2006/metadata/properties" ma:root="true" ma:fieldsID="c745eb9c366d5414f970272d504535a9" ns2:_="" ns3:_="">
    <xsd:import namespace="e2ae7315-3643-4a7e-b4d0-2cce5ef7dc14"/>
    <xsd:import namespace="a4f4a26f-39bf-4dbe-8a90-70bf2997b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ae7315-3643-4a7e-b4d0-2cce5ef7d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daae07-5f5b-4dab-8db6-05c644f49c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4a26f-39bf-4dbe-8a90-70bf2997b19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9ec3696-6fec-4d47-9bc5-c40b5b331feb}" ma:internalName="TaxCatchAll" ma:showField="CatchAllData" ma:web="a4f4a26f-39bf-4dbe-8a90-70bf2997b1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f4a26f-39bf-4dbe-8a90-70bf2997b194" xsi:nil="true"/>
    <lcf76f155ced4ddcb4097134ff3c332f xmlns="e2ae7315-3643-4a7e-b4d0-2cce5ef7dc1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9375C3-EEA0-42A2-980E-E8A5E82C997D}"/>
</file>

<file path=customXml/itemProps2.xml><?xml version="1.0" encoding="utf-8"?>
<ds:datastoreItem xmlns:ds="http://schemas.openxmlformats.org/officeDocument/2006/customXml" ds:itemID="{040741C1-DFFA-403A-AF9C-9ACFF702BB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FF31FD-C01F-4EFE-B465-F7E54CBE5665}"/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292</Words>
  <Application>Microsoft Office PowerPoint</Application>
  <PresentationFormat>Widescreen</PresentationFormat>
  <Paragraphs>37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Arial</vt:lpstr>
      <vt:lpstr>Open Sans</vt:lpstr>
      <vt:lpstr>SBS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Brahim Van den Brande</dc:creator>
  <cp:lastModifiedBy>Fabien Peixoto</cp:lastModifiedBy>
  <cp:revision>62</cp:revision>
  <dcterms:created xsi:type="dcterms:W3CDTF">2023-04-27T08:37:31Z</dcterms:created>
  <dcterms:modified xsi:type="dcterms:W3CDTF">2026-04-20T17:05:59Z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0x010100EA67125239842F41B13946152063C066</vt:lpwstr>
  </property>
</Properties>
</file>